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</p:sldMasterIdLst>
  <p:notesMasterIdLst>
    <p:notesMasterId r:id="rId24"/>
  </p:notesMasterIdLst>
  <p:sldIdLst>
    <p:sldId id="290" r:id="rId4"/>
    <p:sldId id="426" r:id="rId5"/>
    <p:sldId id="303" r:id="rId6"/>
    <p:sldId id="304" r:id="rId7"/>
    <p:sldId id="425" r:id="rId8"/>
    <p:sldId id="423" r:id="rId9"/>
    <p:sldId id="311" r:id="rId10"/>
    <p:sldId id="427" r:id="rId11"/>
    <p:sldId id="307" r:id="rId12"/>
    <p:sldId id="369" r:id="rId13"/>
    <p:sldId id="321" r:id="rId14"/>
    <p:sldId id="403" r:id="rId15"/>
    <p:sldId id="404" r:id="rId16"/>
    <p:sldId id="405" r:id="rId17"/>
    <p:sldId id="416" r:id="rId18"/>
    <p:sldId id="408" r:id="rId19"/>
    <p:sldId id="409" r:id="rId20"/>
    <p:sldId id="410" r:id="rId21"/>
    <p:sldId id="329" r:id="rId22"/>
    <p:sldId id="3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47552-0A12-4923-9EF0-0C17B13C096D}" type="datetimeFigureOut">
              <a:rPr lang="en-US" smtClean="0"/>
              <a:t>12/5/21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D130-3CF4-4650-84DE-1D6A8556F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7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4462DBB-0E1F-0D42-8D49-510C6A370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C4E2AC-ABC9-D447-B37F-916F966DBD74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0DF6114-6E8F-B84D-B9C6-23B557AA1B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EC69D41-AF40-BC46-B672-A8DEE2A44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13286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18207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27004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89AF-6A1B-44E6-8E9C-5E96270C1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E2416-FADA-441D-8B48-713A6992B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E6CC8-0416-4807-BD18-3B26EE23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8EE51-F7C3-47F8-B5A8-5B1D326C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841AE-2118-4669-A533-0855178A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7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E77D-B727-45EF-9CE6-A6973BCF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E1EC5-2D54-457E-8D9F-4BD5F2FC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3D54E-C2A0-4D3E-8C0C-A111EE2C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38BE-224D-46BD-BF60-EE67CEF6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48481-1B6F-4A01-AD53-3CBAE23C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6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E31AE-F6B8-4397-BE74-DDAA0D15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78DF8-1B49-4B3A-9F6C-9B26DEE45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6EAB5-C247-4CA0-9F46-5A064390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0E19-CDC0-4144-9384-9B4BCF8C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43226-16BA-4710-AD32-D4C8582F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1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D2AE-D0DE-4C0A-87BC-198A116A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A6559-3808-4579-B6E3-F32E8D429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1C352-0D6A-407F-8421-687C9EFD2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1DEDE-27F8-4785-8387-03800644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8EACF-ECB7-4AAD-A544-9FFCCA50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F29D2-573C-4A10-B9E0-E2D0CD00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6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AF8B-4AD7-42BF-A1EB-1971B6F3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0055A-4AB8-4CCF-921F-F073C9A96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7E280-878F-4E36-A00F-22333BA9E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C05E8-B400-49D1-8902-DC8BC0355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1896-1F18-4A6A-875B-7992E70B6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F6A17-85D7-4AAD-8F26-E099E14E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B0017F-E113-4AC0-8D4F-B840BA57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B711D-A92F-4CC3-A439-1722E152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67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5E3B-0149-49A5-81A5-666D9232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DEDB0-2CB4-49AB-9083-7888D37D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246F7-8B59-4997-93D6-B3B1B7B8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2A95C-83F4-44B6-B4D3-5F534BBE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5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0076-4F04-4124-A368-99135774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61712-1E18-4210-8BE8-5A3E8509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5AC7-980D-448C-8499-2A70B6D5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32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29F3-C9B9-48AC-B82A-3AFBC19B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255F-74F9-46BC-B3C9-72CEF7C4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AF22C-17AD-4CD6-9169-097EE3914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1541D-DAA8-4A17-9B0D-DCE10038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35C95-9B1A-4ACC-B501-9BF47298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C0654-73DB-463C-BC60-092DD4BE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32557"/>
      </p:ext>
    </p:extLst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7A53-3F19-464F-AFA3-4DEC929C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86C68-1589-4776-A141-9986221B7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C6B4E-7576-4C58-91AC-000091216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3A966-915D-4152-BEEC-B22B8881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1174A-43DD-4870-9E41-4B7A9CA4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EC08C-41D9-47EF-A865-CE9DA196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2F11-C962-48D6-A4EB-42AF41D8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BE0FE-BD51-43F1-88E5-D6FF4F54E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E8DDF-B0B6-42C3-988B-18814508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8B7CE-4F8A-4148-87BE-DD7ED4B5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C896E-F73A-43B4-8087-5D655CED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8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BE473-F6CD-430E-BCCF-AEC7F3B04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E4C28-158D-4D4F-AF99-586DFABDD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5B56A-C300-4B81-8DE9-85E9803D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FA049-5369-4DC5-ACA8-AEB67865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CC4AE-F411-4EE7-A954-E5A88FA2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83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343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178"/>
            <a:ext cx="10363200" cy="14688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759"/>
            <a:ext cx="8534400" cy="1752228"/>
          </a:xfrm>
        </p:spPr>
        <p:txBody>
          <a:bodyPr/>
          <a:lstStyle>
            <a:lvl1pPr marL="0" indent="0" algn="ctr">
              <a:buNone/>
              <a:defRPr/>
            </a:lvl1pPr>
            <a:lvl2pPr marL="482895" indent="0" algn="ctr">
              <a:buNone/>
              <a:defRPr/>
            </a:lvl2pPr>
            <a:lvl3pPr marL="965789" indent="0" algn="ctr">
              <a:buNone/>
              <a:defRPr/>
            </a:lvl3pPr>
            <a:lvl4pPr marL="1448684" indent="0" algn="ctr">
              <a:buNone/>
              <a:defRPr/>
            </a:lvl4pPr>
            <a:lvl5pPr marL="1931579" indent="0" algn="ctr">
              <a:buNone/>
              <a:defRPr/>
            </a:lvl5pPr>
            <a:lvl6pPr marL="2414473" indent="0" algn="ctr">
              <a:buNone/>
              <a:defRPr/>
            </a:lvl6pPr>
            <a:lvl7pPr marL="2897368" indent="0" algn="ctr">
              <a:buNone/>
              <a:defRPr/>
            </a:lvl7pPr>
            <a:lvl8pPr marL="3380262" indent="0" algn="ctr">
              <a:buNone/>
              <a:defRPr/>
            </a:lvl8pPr>
            <a:lvl9pPr marL="38631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46A293-6F3B-5546-95CB-8408124F38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35E4B-744E-C24E-9B8B-2D696373C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30F46E-B3C3-1643-9641-13B9E4081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3BE20-1197-1A4A-8847-E5321CCFF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878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CD14CA-79C0-2547-98F1-AB7F2FD3DD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EC69AC-4E1E-4240-8F35-60A1A6C03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7981A4-91A7-C84B-812F-8EC9BD97A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5C609-4EB8-B14F-92EE-4A01A8BE2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174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558"/>
            <a:ext cx="10363200" cy="1363217"/>
          </a:xfrm>
        </p:spPr>
        <p:txBody>
          <a:bodyPr anchor="t"/>
          <a:lstStyle>
            <a:lvl1pPr algn="l">
              <a:defRPr sz="42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524"/>
            <a:ext cx="10363200" cy="1499035"/>
          </a:xfrm>
        </p:spPr>
        <p:txBody>
          <a:bodyPr anchor="b"/>
          <a:lstStyle>
            <a:lvl1pPr marL="0" indent="0">
              <a:buNone/>
              <a:defRPr sz="2112"/>
            </a:lvl1pPr>
            <a:lvl2pPr marL="482895" indent="0">
              <a:buNone/>
              <a:defRPr sz="1901"/>
            </a:lvl2pPr>
            <a:lvl3pPr marL="965789" indent="0">
              <a:buNone/>
              <a:defRPr sz="1690"/>
            </a:lvl3pPr>
            <a:lvl4pPr marL="1448684" indent="0">
              <a:buNone/>
              <a:defRPr sz="1479"/>
            </a:lvl4pPr>
            <a:lvl5pPr marL="1931579" indent="0">
              <a:buNone/>
              <a:defRPr sz="1479"/>
            </a:lvl5pPr>
            <a:lvl6pPr marL="2414473" indent="0">
              <a:buNone/>
              <a:defRPr sz="1479"/>
            </a:lvl6pPr>
            <a:lvl7pPr marL="2897368" indent="0">
              <a:buNone/>
              <a:defRPr sz="1479"/>
            </a:lvl7pPr>
            <a:lvl8pPr marL="3380262" indent="0">
              <a:buNone/>
              <a:defRPr sz="1479"/>
            </a:lvl8pPr>
            <a:lvl9pPr marL="3863157" indent="0">
              <a:buNone/>
              <a:defRPr sz="14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732EDD-57E8-2F48-A089-2F4671B73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A2B19-611B-7B49-8511-5DF079B02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77F5BD-CD6F-404F-AA2F-B7944D290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FEFD8-0B8C-4141-B9AF-C52E0FA09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631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9641"/>
            <a:ext cx="5384800" cy="4527286"/>
          </a:xfrm>
        </p:spPr>
        <p:txBody>
          <a:bodyPr/>
          <a:lstStyle>
            <a:lvl1pPr>
              <a:defRPr sz="2957"/>
            </a:lvl1pPr>
            <a:lvl2pPr>
              <a:defRPr sz="2535"/>
            </a:lvl2pPr>
            <a:lvl3pPr>
              <a:defRPr sz="2112"/>
            </a:lvl3pPr>
            <a:lvl4pPr>
              <a:defRPr sz="1901"/>
            </a:lvl4pPr>
            <a:lvl5pPr>
              <a:defRPr sz="1901"/>
            </a:lvl5pPr>
            <a:lvl6pPr>
              <a:defRPr sz="1901"/>
            </a:lvl6pPr>
            <a:lvl7pPr>
              <a:defRPr sz="1901"/>
            </a:lvl7pPr>
            <a:lvl8pPr>
              <a:defRPr sz="1901"/>
            </a:lvl8pPr>
            <a:lvl9pPr>
              <a:defRPr sz="1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9641"/>
            <a:ext cx="5384800" cy="4527286"/>
          </a:xfrm>
        </p:spPr>
        <p:txBody>
          <a:bodyPr/>
          <a:lstStyle>
            <a:lvl1pPr>
              <a:defRPr sz="2957"/>
            </a:lvl1pPr>
            <a:lvl2pPr>
              <a:defRPr sz="2535"/>
            </a:lvl2pPr>
            <a:lvl3pPr>
              <a:defRPr sz="2112"/>
            </a:lvl3pPr>
            <a:lvl4pPr>
              <a:defRPr sz="1901"/>
            </a:lvl4pPr>
            <a:lvl5pPr>
              <a:defRPr sz="1901"/>
            </a:lvl5pPr>
            <a:lvl6pPr>
              <a:defRPr sz="1901"/>
            </a:lvl6pPr>
            <a:lvl7pPr>
              <a:defRPr sz="1901"/>
            </a:lvl7pPr>
            <a:lvl8pPr>
              <a:defRPr sz="1901"/>
            </a:lvl8pPr>
            <a:lvl9pPr>
              <a:defRPr sz="1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424D43-D251-1740-9919-12E11B10A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EFF06-AC55-8241-863A-834BF1BE8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9EFA10-AD64-EB46-ACAA-B9C275460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E61AA-29ED-7B45-8B16-74BCAB33C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640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924"/>
            <a:ext cx="5386917" cy="638851"/>
          </a:xfrm>
        </p:spPr>
        <p:txBody>
          <a:bodyPr anchor="b"/>
          <a:lstStyle>
            <a:lvl1pPr marL="0" indent="0">
              <a:buNone/>
              <a:defRPr sz="2535" b="1"/>
            </a:lvl1pPr>
            <a:lvl2pPr marL="482895" indent="0">
              <a:buNone/>
              <a:defRPr sz="2112" b="1"/>
            </a:lvl2pPr>
            <a:lvl3pPr marL="965789" indent="0">
              <a:buNone/>
              <a:defRPr sz="1901" b="1"/>
            </a:lvl3pPr>
            <a:lvl4pPr marL="1448684" indent="0">
              <a:buNone/>
              <a:defRPr sz="1690" b="1"/>
            </a:lvl4pPr>
            <a:lvl5pPr marL="1931579" indent="0">
              <a:buNone/>
              <a:defRPr sz="1690" b="1"/>
            </a:lvl5pPr>
            <a:lvl6pPr marL="2414473" indent="0">
              <a:buNone/>
              <a:defRPr sz="1690" b="1"/>
            </a:lvl6pPr>
            <a:lvl7pPr marL="2897368" indent="0">
              <a:buNone/>
              <a:defRPr sz="1690" b="1"/>
            </a:lvl7pPr>
            <a:lvl8pPr marL="3380262" indent="0">
              <a:buNone/>
              <a:defRPr sz="1690" b="1"/>
            </a:lvl8pPr>
            <a:lvl9pPr marL="3863157" indent="0">
              <a:buNone/>
              <a:defRPr sz="16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775"/>
            <a:ext cx="5386917" cy="3952153"/>
          </a:xfrm>
        </p:spPr>
        <p:txBody>
          <a:bodyPr/>
          <a:lstStyle>
            <a:lvl1pPr>
              <a:defRPr sz="2535"/>
            </a:lvl1pPr>
            <a:lvl2pPr>
              <a:defRPr sz="2112"/>
            </a:lvl2pPr>
            <a:lvl3pPr>
              <a:defRPr sz="1901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924"/>
            <a:ext cx="5389033" cy="638851"/>
          </a:xfrm>
        </p:spPr>
        <p:txBody>
          <a:bodyPr anchor="b"/>
          <a:lstStyle>
            <a:lvl1pPr marL="0" indent="0">
              <a:buNone/>
              <a:defRPr sz="2535" b="1"/>
            </a:lvl1pPr>
            <a:lvl2pPr marL="482895" indent="0">
              <a:buNone/>
              <a:defRPr sz="2112" b="1"/>
            </a:lvl2pPr>
            <a:lvl3pPr marL="965789" indent="0">
              <a:buNone/>
              <a:defRPr sz="1901" b="1"/>
            </a:lvl3pPr>
            <a:lvl4pPr marL="1448684" indent="0">
              <a:buNone/>
              <a:defRPr sz="1690" b="1"/>
            </a:lvl4pPr>
            <a:lvl5pPr marL="1931579" indent="0">
              <a:buNone/>
              <a:defRPr sz="1690" b="1"/>
            </a:lvl5pPr>
            <a:lvl6pPr marL="2414473" indent="0">
              <a:buNone/>
              <a:defRPr sz="1690" b="1"/>
            </a:lvl6pPr>
            <a:lvl7pPr marL="2897368" indent="0">
              <a:buNone/>
              <a:defRPr sz="1690" b="1"/>
            </a:lvl7pPr>
            <a:lvl8pPr marL="3380262" indent="0">
              <a:buNone/>
              <a:defRPr sz="1690" b="1"/>
            </a:lvl8pPr>
            <a:lvl9pPr marL="3863157" indent="0">
              <a:buNone/>
              <a:defRPr sz="16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775"/>
            <a:ext cx="5389033" cy="3952153"/>
          </a:xfrm>
        </p:spPr>
        <p:txBody>
          <a:bodyPr/>
          <a:lstStyle>
            <a:lvl1pPr>
              <a:defRPr sz="2535"/>
            </a:lvl1pPr>
            <a:lvl2pPr>
              <a:defRPr sz="2112"/>
            </a:lvl2pPr>
            <a:lvl3pPr>
              <a:defRPr sz="1901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DD267E-B52C-934E-B32A-B22FB3B2C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1D7C61-37B8-0842-86CA-0285B8C8B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4DC522-0E36-4844-B717-24D5814A3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ABC1-DB52-DD40-A21C-879EEE311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862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7D1686-06F1-BF43-850B-1ADE5E232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BA9ADF-6945-F341-B496-EA76DABBB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80BD49-8762-C949-A21F-1AF498437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BD8B3-C530-A344-AB03-499DF8ADE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29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29650"/>
      </p:ext>
    </p:extLst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ED21FA-11D4-FF47-8E91-436789FC1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6E1681-4397-C041-9114-2C178ECC0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9D215C-8C4B-FB4C-8409-ED821BF71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FCD69-48EB-5E4D-8634-2971900B4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780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315"/>
            <a:ext cx="4011084" cy="1162003"/>
          </a:xfrm>
        </p:spPr>
        <p:txBody>
          <a:bodyPr anchor="b"/>
          <a:lstStyle>
            <a:lvl1pPr algn="l">
              <a:defRPr sz="21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4"/>
            <a:ext cx="6815667" cy="5853613"/>
          </a:xfrm>
        </p:spPr>
        <p:txBody>
          <a:bodyPr/>
          <a:lstStyle>
            <a:lvl1pPr>
              <a:defRPr sz="3380"/>
            </a:lvl1pPr>
            <a:lvl2pPr>
              <a:defRPr sz="2957"/>
            </a:lvl2pPr>
            <a:lvl3pPr>
              <a:defRPr sz="2535"/>
            </a:lvl3pPr>
            <a:lvl4pPr>
              <a:defRPr sz="2112"/>
            </a:lvl4pPr>
            <a:lvl5pPr>
              <a:defRPr sz="2112"/>
            </a:lvl5pPr>
            <a:lvl6pPr>
              <a:defRPr sz="2112"/>
            </a:lvl6pPr>
            <a:lvl7pPr>
              <a:defRPr sz="2112"/>
            </a:lvl7pPr>
            <a:lvl8pPr>
              <a:defRPr sz="2112"/>
            </a:lvl8pPr>
            <a:lvl9pPr>
              <a:defRPr sz="21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318"/>
            <a:ext cx="4011084" cy="4691610"/>
          </a:xfrm>
        </p:spPr>
        <p:txBody>
          <a:bodyPr/>
          <a:lstStyle>
            <a:lvl1pPr marL="0" indent="0">
              <a:buNone/>
              <a:defRPr sz="1479"/>
            </a:lvl1pPr>
            <a:lvl2pPr marL="482895" indent="0">
              <a:buNone/>
              <a:defRPr sz="1267"/>
            </a:lvl2pPr>
            <a:lvl3pPr marL="965789" indent="0">
              <a:buNone/>
              <a:defRPr sz="1056"/>
            </a:lvl3pPr>
            <a:lvl4pPr marL="1448684" indent="0">
              <a:buNone/>
              <a:defRPr sz="951"/>
            </a:lvl4pPr>
            <a:lvl5pPr marL="1931579" indent="0">
              <a:buNone/>
              <a:defRPr sz="951"/>
            </a:lvl5pPr>
            <a:lvl6pPr marL="2414473" indent="0">
              <a:buNone/>
              <a:defRPr sz="951"/>
            </a:lvl6pPr>
            <a:lvl7pPr marL="2897368" indent="0">
              <a:buNone/>
              <a:defRPr sz="951"/>
            </a:lvl7pPr>
            <a:lvl8pPr marL="3380262" indent="0">
              <a:buNone/>
              <a:defRPr sz="951"/>
            </a:lvl8pPr>
            <a:lvl9pPr marL="3863157" indent="0">
              <a:buNone/>
              <a:defRPr sz="9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9F607-54D4-2746-ABF7-06AB27FAA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17801-C5C7-DD46-ADAF-6B4ABD9E6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4AF3EA-0EAB-1F4E-AFCA-37D165690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A2C32-634C-5240-9F41-2701604D8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202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49"/>
          </a:xfrm>
        </p:spPr>
        <p:txBody>
          <a:bodyPr anchor="b"/>
          <a:lstStyle>
            <a:lvl1pPr algn="l">
              <a:defRPr sz="21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023"/>
            <a:ext cx="7315200" cy="4114800"/>
          </a:xfrm>
        </p:spPr>
        <p:txBody>
          <a:bodyPr/>
          <a:lstStyle>
            <a:lvl1pPr marL="0" indent="0">
              <a:buNone/>
              <a:defRPr sz="3380"/>
            </a:lvl1pPr>
            <a:lvl2pPr marL="482895" indent="0">
              <a:buNone/>
              <a:defRPr sz="2957"/>
            </a:lvl2pPr>
            <a:lvl3pPr marL="965789" indent="0">
              <a:buNone/>
              <a:defRPr sz="2535"/>
            </a:lvl3pPr>
            <a:lvl4pPr marL="1448684" indent="0">
              <a:buNone/>
              <a:defRPr sz="2112"/>
            </a:lvl4pPr>
            <a:lvl5pPr marL="1931579" indent="0">
              <a:buNone/>
              <a:defRPr sz="2112"/>
            </a:lvl5pPr>
            <a:lvl6pPr marL="2414473" indent="0">
              <a:buNone/>
              <a:defRPr sz="2112"/>
            </a:lvl6pPr>
            <a:lvl7pPr marL="2897368" indent="0">
              <a:buNone/>
              <a:defRPr sz="2112"/>
            </a:lvl7pPr>
            <a:lvl8pPr marL="3380262" indent="0">
              <a:buNone/>
              <a:defRPr sz="2112"/>
            </a:lvl8pPr>
            <a:lvl9pPr marL="3863157" indent="0">
              <a:buNone/>
              <a:defRPr sz="211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51"/>
          </a:xfrm>
        </p:spPr>
        <p:txBody>
          <a:bodyPr/>
          <a:lstStyle>
            <a:lvl1pPr marL="0" indent="0">
              <a:buNone/>
              <a:defRPr sz="1479"/>
            </a:lvl1pPr>
            <a:lvl2pPr marL="482895" indent="0">
              <a:buNone/>
              <a:defRPr sz="1267"/>
            </a:lvl2pPr>
            <a:lvl3pPr marL="965789" indent="0">
              <a:buNone/>
              <a:defRPr sz="1056"/>
            </a:lvl3pPr>
            <a:lvl4pPr marL="1448684" indent="0">
              <a:buNone/>
              <a:defRPr sz="951"/>
            </a:lvl4pPr>
            <a:lvl5pPr marL="1931579" indent="0">
              <a:buNone/>
              <a:defRPr sz="951"/>
            </a:lvl5pPr>
            <a:lvl6pPr marL="2414473" indent="0">
              <a:buNone/>
              <a:defRPr sz="951"/>
            </a:lvl6pPr>
            <a:lvl7pPr marL="2897368" indent="0">
              <a:buNone/>
              <a:defRPr sz="951"/>
            </a:lvl7pPr>
            <a:lvl8pPr marL="3380262" indent="0">
              <a:buNone/>
              <a:defRPr sz="951"/>
            </a:lvl8pPr>
            <a:lvl9pPr marL="3863157" indent="0">
              <a:buNone/>
              <a:defRPr sz="9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B512E-8055-7A4E-96AB-C19026EB7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69E46-1231-B546-9E99-7BFE498C2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0A5042-6C3A-F54D-8063-C3E930701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2FF93-3AF6-A346-BF23-0BBEB978A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055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925AE4-70FF-3F4D-A515-C11E87AAE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94D75-8112-0243-88F2-A5BE3AD16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B2C53B-DB55-6F4F-BC32-151BDE233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8EF4F-241D-2B46-824A-2CA7483AD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474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91"/>
            <a:ext cx="2743200" cy="585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91"/>
            <a:ext cx="8026400" cy="58519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36C912-0973-A147-B7BC-D95A6972C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243FE8-5BF2-B646-B74F-73DCC80CF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756C8F-96CE-FB4E-A553-B7744E9AB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B0111-30A5-3842-99ED-928351BD5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0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01455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50379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64196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13947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61287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49272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0B751-AAED-4C86-B2CD-0010B969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B266-4FE4-4F82-BF2A-770CAF109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3150-5978-463D-A920-60AA7987A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68A0-69FB-47E1-B62A-8B7926047911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DBE79-D3B7-4348-B049-CFF5DCC3A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B893D-1765-406A-BEEC-8DA182318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E98-A72E-4F37-A459-03BB4D0D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7E1456-E7C6-AC45-8A78-0113701ED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991"/>
            <a:ext cx="10972800" cy="11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B3B25C-1EF6-6140-9D72-582D273F2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99641"/>
            <a:ext cx="10972800" cy="452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A679A3-6453-054D-9707-0E49F602B7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979"/>
            <a:ext cx="2844800" cy="4762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79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37E6B4-CBB1-E041-90DE-857A75956F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979"/>
            <a:ext cx="3860800" cy="4762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79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482488-3FD9-F144-BCCD-3B9469B957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979"/>
            <a:ext cx="2844800" cy="4762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79">
                <a:latin typeface="Arial" panose="020B0604020202020204" pitchFamily="34" charset="0"/>
              </a:defRPr>
            </a:lvl1pPr>
          </a:lstStyle>
          <a:p>
            <a:fld id="{E97BCD76-3FA1-254F-A604-ED2AC67AC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7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4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4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4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4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47">
          <a:solidFill>
            <a:schemeClr val="tx2"/>
          </a:solidFill>
          <a:latin typeface="Arial" charset="0"/>
        </a:defRPr>
      </a:lvl5pPr>
      <a:lvl6pPr marL="482895" algn="ctr" rtl="0" fontAlgn="base">
        <a:spcBef>
          <a:spcPct val="0"/>
        </a:spcBef>
        <a:spcAft>
          <a:spcPct val="0"/>
        </a:spcAft>
        <a:defRPr sz="4647">
          <a:solidFill>
            <a:schemeClr val="tx2"/>
          </a:solidFill>
          <a:latin typeface="Arial" charset="0"/>
        </a:defRPr>
      </a:lvl6pPr>
      <a:lvl7pPr marL="965789" algn="ctr" rtl="0" fontAlgn="base">
        <a:spcBef>
          <a:spcPct val="0"/>
        </a:spcBef>
        <a:spcAft>
          <a:spcPct val="0"/>
        </a:spcAft>
        <a:defRPr sz="4647">
          <a:solidFill>
            <a:schemeClr val="tx2"/>
          </a:solidFill>
          <a:latin typeface="Arial" charset="0"/>
        </a:defRPr>
      </a:lvl7pPr>
      <a:lvl8pPr marL="1448684" algn="ctr" rtl="0" fontAlgn="base">
        <a:spcBef>
          <a:spcPct val="0"/>
        </a:spcBef>
        <a:spcAft>
          <a:spcPct val="0"/>
        </a:spcAft>
        <a:defRPr sz="4647">
          <a:solidFill>
            <a:schemeClr val="tx2"/>
          </a:solidFill>
          <a:latin typeface="Arial" charset="0"/>
        </a:defRPr>
      </a:lvl8pPr>
      <a:lvl9pPr marL="1931579" algn="ctr" rtl="0" fontAlgn="base">
        <a:spcBef>
          <a:spcPct val="0"/>
        </a:spcBef>
        <a:spcAft>
          <a:spcPct val="0"/>
        </a:spcAft>
        <a:defRPr sz="4647">
          <a:solidFill>
            <a:schemeClr val="tx2"/>
          </a:solidFill>
          <a:latin typeface="Arial" charset="0"/>
        </a:defRPr>
      </a:lvl9pPr>
    </p:titleStyle>
    <p:bodyStyle>
      <a:lvl1pPr marL="362171" indent="-362171" algn="l" rtl="0" eaLnBrk="0" fontAlgn="base" hangingPunct="0">
        <a:spcBef>
          <a:spcPct val="20000"/>
        </a:spcBef>
        <a:spcAft>
          <a:spcPct val="0"/>
        </a:spcAft>
        <a:buChar char="•"/>
        <a:defRPr sz="3380">
          <a:solidFill>
            <a:schemeClr val="tx1"/>
          </a:solidFill>
          <a:latin typeface="+mn-lt"/>
          <a:ea typeface="+mn-ea"/>
          <a:cs typeface="+mn-cs"/>
        </a:defRPr>
      </a:lvl1pPr>
      <a:lvl2pPr marL="784704" indent="-301809" algn="l" rtl="0" eaLnBrk="0" fontAlgn="base" hangingPunct="0">
        <a:spcBef>
          <a:spcPct val="20000"/>
        </a:spcBef>
        <a:spcAft>
          <a:spcPct val="0"/>
        </a:spcAft>
        <a:buChar char="–"/>
        <a:defRPr sz="2957">
          <a:solidFill>
            <a:schemeClr val="tx1"/>
          </a:solidFill>
          <a:latin typeface="+mn-lt"/>
        </a:defRPr>
      </a:lvl2pPr>
      <a:lvl3pPr marL="1207237" indent="-241447" algn="l" rtl="0" eaLnBrk="0" fontAlgn="base" hangingPunct="0">
        <a:spcBef>
          <a:spcPct val="20000"/>
        </a:spcBef>
        <a:spcAft>
          <a:spcPct val="0"/>
        </a:spcAft>
        <a:buChar char="•"/>
        <a:defRPr sz="2535">
          <a:solidFill>
            <a:schemeClr val="tx1"/>
          </a:solidFill>
          <a:latin typeface="+mn-lt"/>
        </a:defRPr>
      </a:lvl3pPr>
      <a:lvl4pPr marL="1690131" indent="-241447" algn="l" rtl="0" eaLnBrk="0" fontAlgn="base" hangingPunct="0">
        <a:spcBef>
          <a:spcPct val="20000"/>
        </a:spcBef>
        <a:spcAft>
          <a:spcPct val="0"/>
        </a:spcAft>
        <a:buChar char="–"/>
        <a:defRPr sz="2112">
          <a:solidFill>
            <a:schemeClr val="tx1"/>
          </a:solidFill>
          <a:latin typeface="+mn-lt"/>
        </a:defRPr>
      </a:lvl4pPr>
      <a:lvl5pPr marL="2173026" indent="-241447" algn="l" rtl="0" eaLnBrk="0" fontAlgn="base" hangingPunct="0">
        <a:spcBef>
          <a:spcPct val="20000"/>
        </a:spcBef>
        <a:spcAft>
          <a:spcPct val="0"/>
        </a:spcAft>
        <a:buChar char="»"/>
        <a:defRPr sz="2112">
          <a:solidFill>
            <a:schemeClr val="tx1"/>
          </a:solidFill>
          <a:latin typeface="+mn-lt"/>
        </a:defRPr>
      </a:lvl5pPr>
      <a:lvl6pPr marL="2655921" indent="-241447" algn="l" rtl="0" fontAlgn="base">
        <a:spcBef>
          <a:spcPct val="20000"/>
        </a:spcBef>
        <a:spcAft>
          <a:spcPct val="0"/>
        </a:spcAft>
        <a:buChar char="»"/>
        <a:defRPr sz="2112">
          <a:solidFill>
            <a:schemeClr val="tx1"/>
          </a:solidFill>
          <a:latin typeface="+mn-lt"/>
        </a:defRPr>
      </a:lvl6pPr>
      <a:lvl7pPr marL="3138815" indent="-241447" algn="l" rtl="0" fontAlgn="base">
        <a:spcBef>
          <a:spcPct val="20000"/>
        </a:spcBef>
        <a:spcAft>
          <a:spcPct val="0"/>
        </a:spcAft>
        <a:buChar char="»"/>
        <a:defRPr sz="2112">
          <a:solidFill>
            <a:schemeClr val="tx1"/>
          </a:solidFill>
          <a:latin typeface="+mn-lt"/>
        </a:defRPr>
      </a:lvl7pPr>
      <a:lvl8pPr marL="3621710" indent="-241447" algn="l" rtl="0" fontAlgn="base">
        <a:spcBef>
          <a:spcPct val="20000"/>
        </a:spcBef>
        <a:spcAft>
          <a:spcPct val="0"/>
        </a:spcAft>
        <a:buChar char="»"/>
        <a:defRPr sz="2112">
          <a:solidFill>
            <a:schemeClr val="tx1"/>
          </a:solidFill>
          <a:latin typeface="+mn-lt"/>
        </a:defRPr>
      </a:lvl8pPr>
      <a:lvl9pPr marL="4104604" indent="-241447" algn="l" rtl="0" fontAlgn="base">
        <a:spcBef>
          <a:spcPct val="20000"/>
        </a:spcBef>
        <a:spcAft>
          <a:spcPct val="0"/>
        </a:spcAft>
        <a:buChar char="»"/>
        <a:defRPr sz="211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5789" rtl="0" eaLnBrk="1" latinLnBrk="0" hangingPunct="1">
        <a:defRPr sz="1901" kern="1200">
          <a:solidFill>
            <a:schemeClr val="tx1"/>
          </a:solidFill>
          <a:latin typeface="+mn-lt"/>
          <a:ea typeface="+mn-ea"/>
          <a:cs typeface="+mn-cs"/>
        </a:defRPr>
      </a:lvl1pPr>
      <a:lvl2pPr marL="482895" algn="l" defTabSz="965789" rtl="0" eaLnBrk="1" latinLnBrk="0" hangingPunct="1">
        <a:defRPr sz="1901" kern="1200">
          <a:solidFill>
            <a:schemeClr val="tx1"/>
          </a:solidFill>
          <a:latin typeface="+mn-lt"/>
          <a:ea typeface="+mn-ea"/>
          <a:cs typeface="+mn-cs"/>
        </a:defRPr>
      </a:lvl2pPr>
      <a:lvl3pPr marL="965789" algn="l" defTabSz="965789" rtl="0" eaLnBrk="1" latinLnBrk="0" hangingPunct="1">
        <a:defRPr sz="1901" kern="1200">
          <a:solidFill>
            <a:schemeClr val="tx1"/>
          </a:solidFill>
          <a:latin typeface="+mn-lt"/>
          <a:ea typeface="+mn-ea"/>
          <a:cs typeface="+mn-cs"/>
        </a:defRPr>
      </a:lvl3pPr>
      <a:lvl4pPr marL="1448684" algn="l" defTabSz="965789" rtl="0" eaLnBrk="1" latinLnBrk="0" hangingPunct="1">
        <a:defRPr sz="1901" kern="1200">
          <a:solidFill>
            <a:schemeClr val="tx1"/>
          </a:solidFill>
          <a:latin typeface="+mn-lt"/>
          <a:ea typeface="+mn-ea"/>
          <a:cs typeface="+mn-cs"/>
        </a:defRPr>
      </a:lvl4pPr>
      <a:lvl5pPr marL="1931579" algn="l" defTabSz="965789" rtl="0" eaLnBrk="1" latinLnBrk="0" hangingPunct="1">
        <a:defRPr sz="1901" kern="1200">
          <a:solidFill>
            <a:schemeClr val="tx1"/>
          </a:solidFill>
          <a:latin typeface="+mn-lt"/>
          <a:ea typeface="+mn-ea"/>
          <a:cs typeface="+mn-cs"/>
        </a:defRPr>
      </a:lvl5pPr>
      <a:lvl6pPr marL="2414473" algn="l" defTabSz="965789" rtl="0" eaLnBrk="1" latinLnBrk="0" hangingPunct="1">
        <a:defRPr sz="1901" kern="1200">
          <a:solidFill>
            <a:schemeClr val="tx1"/>
          </a:solidFill>
          <a:latin typeface="+mn-lt"/>
          <a:ea typeface="+mn-ea"/>
          <a:cs typeface="+mn-cs"/>
        </a:defRPr>
      </a:lvl6pPr>
      <a:lvl7pPr marL="2897368" algn="l" defTabSz="965789" rtl="0" eaLnBrk="1" latinLnBrk="0" hangingPunct="1">
        <a:defRPr sz="1901" kern="1200">
          <a:solidFill>
            <a:schemeClr val="tx1"/>
          </a:solidFill>
          <a:latin typeface="+mn-lt"/>
          <a:ea typeface="+mn-ea"/>
          <a:cs typeface="+mn-cs"/>
        </a:defRPr>
      </a:lvl7pPr>
      <a:lvl8pPr marL="3380262" algn="l" defTabSz="965789" rtl="0" eaLnBrk="1" latinLnBrk="0" hangingPunct="1">
        <a:defRPr sz="1901" kern="1200">
          <a:solidFill>
            <a:schemeClr val="tx1"/>
          </a:solidFill>
          <a:latin typeface="+mn-lt"/>
          <a:ea typeface="+mn-ea"/>
          <a:cs typeface="+mn-cs"/>
        </a:defRPr>
      </a:lvl8pPr>
      <a:lvl9pPr marL="3863157" algn="l" defTabSz="965789" rtl="0" eaLnBrk="1" latinLnBrk="0" hangingPunct="1">
        <a:defRPr sz="19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66618" y="3130169"/>
            <a:ext cx="10858761" cy="1133753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HÀNH TRÌNH CỦA BẦY ONG</a:t>
            </a:r>
            <a:endParaRPr kumimoji="0" lang="zh-CN" altLang="en-US" sz="53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10" y="4119533"/>
            <a:ext cx="6850940" cy="2738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7A45E3-F6C1-C245-B75F-18BD5ED2417C}"/>
              </a:ext>
            </a:extLst>
          </p:cNvPr>
          <p:cNvSpPr txBox="1"/>
          <p:nvPr/>
        </p:nvSpPr>
        <p:spPr>
          <a:xfrm>
            <a:off x="4492483" y="1191260"/>
            <a:ext cx="3207033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33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TẬP ĐỌC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blue_teddybear_dozend_h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0" y="74613"/>
            <a:ext cx="1411288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4"/>
          <p:cNvSpPr txBox="1"/>
          <p:nvPr/>
        </p:nvSpPr>
        <p:spPr>
          <a:xfrm>
            <a:off x="2743200" y="220980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sz="36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ext Box 37"/>
          <p:cNvSpPr txBox="1"/>
          <p:nvPr/>
        </p:nvSpPr>
        <p:spPr>
          <a:xfrm>
            <a:off x="1526833" y="214227"/>
            <a:ext cx="944403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627189" y="2205461"/>
            <a:ext cx="8812212" cy="5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Kết quả hình ảnh cho rừng  sâu thăm thẳm">
            <a:extLst>
              <a:ext uri="{FF2B5EF4-FFF2-40B4-BE49-F238E27FC236}">
                <a16:creationId xmlns:a16="http://schemas.microsoft.com/office/drawing/2014/main" id="{A0D5A663-0553-479B-B7C4-ED1D2299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5942"/>
            <a:ext cx="4144297" cy="33638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 descr="bien 10.jpg">
            <a:extLst>
              <a:ext uri="{FF2B5EF4-FFF2-40B4-BE49-F238E27FC236}">
                <a16:creationId xmlns:a16="http://schemas.microsoft.com/office/drawing/2014/main" id="{4DB3E710-90C0-420F-B01F-4FB94C6C36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06" y="2595942"/>
            <a:ext cx="4020492" cy="33959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2" descr="Kết quả hình ảnh cho bầy ong bay">
            <a:extLst>
              <a:ext uri="{FF2B5EF4-FFF2-40B4-BE49-F238E27FC236}">
                <a16:creationId xmlns:a16="http://schemas.microsoft.com/office/drawing/2014/main" id="{5FFAE73D-C149-49EA-B989-DA26C70E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9098" y="2595942"/>
            <a:ext cx="3932902" cy="34074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7">
            <a:extLst>
              <a:ext uri="{FF2B5EF4-FFF2-40B4-BE49-F238E27FC236}">
                <a16:creationId xmlns:a16="http://schemas.microsoft.com/office/drawing/2014/main" id="{15D56D1A-5182-C345-87E3-774BBF38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865" y="107314"/>
            <a:ext cx="7887538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Bầy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ong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đến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mật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ở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nơi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E56484-F57B-9E4B-A2EA-20160F5D6011}"/>
              </a:ext>
            </a:extLst>
          </p:cNvPr>
          <p:cNvSpPr/>
          <p:nvPr/>
        </p:nvSpPr>
        <p:spPr>
          <a:xfrm>
            <a:off x="1588835" y="853478"/>
            <a:ext cx="2173097" cy="3299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57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57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5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7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95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7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95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7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95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7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5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7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5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57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957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B251BBBA-DD99-C843-A9C4-22899257465E}"/>
              </a:ext>
            </a:extLst>
          </p:cNvPr>
          <p:cNvSpPr/>
          <p:nvPr/>
        </p:nvSpPr>
        <p:spPr>
          <a:xfrm rot="18845217" flipV="1">
            <a:off x="3588387" y="1828522"/>
            <a:ext cx="1168710" cy="50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57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C13A676-5579-E744-AE1F-38F977532BF0}"/>
              </a:ext>
            </a:extLst>
          </p:cNvPr>
          <p:cNvSpPr/>
          <p:nvPr/>
        </p:nvSpPr>
        <p:spPr>
          <a:xfrm>
            <a:off x="4566783" y="772993"/>
            <a:ext cx="4587650" cy="885336"/>
          </a:xfrm>
          <a:prstGeom prst="roundRect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57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16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316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16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16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FE1F976-36D4-2D41-915D-8B924BAFED89}"/>
              </a:ext>
            </a:extLst>
          </p:cNvPr>
          <p:cNvSpPr/>
          <p:nvPr/>
        </p:nvSpPr>
        <p:spPr>
          <a:xfrm rot="21442935">
            <a:off x="3780378" y="2241846"/>
            <a:ext cx="870244" cy="98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57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597B853-AE8C-9F41-A5C9-1A3D0F410DB0}"/>
              </a:ext>
            </a:extLst>
          </p:cNvPr>
          <p:cNvSpPr/>
          <p:nvPr/>
        </p:nvSpPr>
        <p:spPr>
          <a:xfrm>
            <a:off x="4647269" y="1819299"/>
            <a:ext cx="4490397" cy="8853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57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16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16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16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endParaRPr lang="en-US" sz="316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8EB287-F2E1-1647-A682-383A5E8308FC}"/>
              </a:ext>
            </a:extLst>
          </p:cNvPr>
          <p:cNvSpPr/>
          <p:nvPr/>
        </p:nvSpPr>
        <p:spPr>
          <a:xfrm>
            <a:off x="4647268" y="2865605"/>
            <a:ext cx="4507165" cy="88533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57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16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16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16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6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16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4FC631F-77CC-4D49-87F9-CB2B522AA7F2}"/>
              </a:ext>
            </a:extLst>
          </p:cNvPr>
          <p:cNvSpPr/>
          <p:nvPr/>
        </p:nvSpPr>
        <p:spPr>
          <a:xfrm rot="2656250">
            <a:off x="3589226" y="2756615"/>
            <a:ext cx="1200569" cy="78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57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E53827E3-1B29-8B4C-BDF8-50464E07D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865" y="4153367"/>
            <a:ext cx="7887538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169">
                <a:solidFill>
                  <a:srgbClr val="FF0000"/>
                </a:solidFill>
              </a:rPr>
              <a:t>- Nơi ong đến có vẻ đẹp gì đặc biệt? 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9601B641-8C4C-FF47-85CE-E300E7BA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381" y="4738560"/>
            <a:ext cx="8932168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169">
                <a:solidFill>
                  <a:srgbClr val="000000"/>
                </a:solidFill>
              </a:rPr>
              <a:t>+ </a:t>
            </a:r>
            <a:r>
              <a:rPr lang="en-US" altLang="en-US" sz="2957">
                <a:solidFill>
                  <a:srgbClr val="000000"/>
                </a:solidFill>
              </a:rPr>
              <a:t>Rừng sâu:  bập bùng hoa chuối, trắng màu hoa ban.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85EE17E1-808C-9849-8284-16D01819A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96" y="5323755"/>
            <a:ext cx="8932168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169" dirty="0">
                <a:solidFill>
                  <a:srgbClr val="000000"/>
                </a:solidFill>
              </a:rPr>
              <a:t> + </a:t>
            </a:r>
            <a:r>
              <a:rPr lang="en-US" altLang="en-US" sz="2957" dirty="0" err="1">
                <a:solidFill>
                  <a:srgbClr val="000000"/>
                </a:solidFill>
              </a:rPr>
              <a:t>Biển</a:t>
            </a:r>
            <a:r>
              <a:rPr lang="en-US" altLang="en-US" sz="2957" dirty="0">
                <a:solidFill>
                  <a:srgbClr val="000000"/>
                </a:solidFill>
              </a:rPr>
              <a:t> </a:t>
            </a:r>
            <a:r>
              <a:rPr lang="en-US" altLang="en-US" sz="2957" dirty="0" err="1">
                <a:solidFill>
                  <a:srgbClr val="000000"/>
                </a:solidFill>
              </a:rPr>
              <a:t>xa</a:t>
            </a:r>
            <a:r>
              <a:rPr lang="en-US" altLang="en-US" sz="2957" dirty="0">
                <a:solidFill>
                  <a:srgbClr val="000000"/>
                </a:solidFill>
              </a:rPr>
              <a:t>: </a:t>
            </a:r>
            <a:r>
              <a:rPr lang="en-US" altLang="en-US" sz="2957" dirty="0" err="1">
                <a:solidFill>
                  <a:srgbClr val="000000"/>
                </a:solidFill>
              </a:rPr>
              <a:t>có</a:t>
            </a:r>
            <a:r>
              <a:rPr lang="en-US" altLang="en-US" sz="2957" dirty="0">
                <a:solidFill>
                  <a:srgbClr val="000000"/>
                </a:solidFill>
              </a:rPr>
              <a:t> </a:t>
            </a:r>
            <a:r>
              <a:rPr lang="en-US" altLang="en-US" sz="2957" dirty="0" err="1">
                <a:solidFill>
                  <a:srgbClr val="000000"/>
                </a:solidFill>
              </a:rPr>
              <a:t>hàng</a:t>
            </a:r>
            <a:r>
              <a:rPr lang="en-US" altLang="en-US" sz="2957" dirty="0">
                <a:solidFill>
                  <a:srgbClr val="000000"/>
                </a:solidFill>
              </a:rPr>
              <a:t> </a:t>
            </a:r>
            <a:r>
              <a:rPr lang="en-US" altLang="en-US" sz="2957" dirty="0" err="1">
                <a:solidFill>
                  <a:srgbClr val="000000"/>
                </a:solidFill>
              </a:rPr>
              <a:t>cây</a:t>
            </a:r>
            <a:r>
              <a:rPr lang="en-US" altLang="en-US" sz="2957" dirty="0">
                <a:solidFill>
                  <a:srgbClr val="000000"/>
                </a:solidFill>
              </a:rPr>
              <a:t> </a:t>
            </a:r>
            <a:r>
              <a:rPr lang="en-US" altLang="en-US" sz="2957" dirty="0" err="1">
                <a:solidFill>
                  <a:srgbClr val="000000"/>
                </a:solidFill>
              </a:rPr>
              <a:t>chắn</a:t>
            </a:r>
            <a:r>
              <a:rPr lang="en-US" altLang="en-US" sz="2957" dirty="0">
                <a:solidFill>
                  <a:srgbClr val="000000"/>
                </a:solidFill>
              </a:rPr>
              <a:t> </a:t>
            </a:r>
            <a:r>
              <a:rPr lang="en-US" altLang="en-US" sz="2957" dirty="0" err="1">
                <a:solidFill>
                  <a:srgbClr val="000000"/>
                </a:solidFill>
              </a:rPr>
              <a:t>bão</a:t>
            </a:r>
            <a:r>
              <a:rPr lang="en-US" altLang="en-US" sz="2957" dirty="0">
                <a:solidFill>
                  <a:srgbClr val="000000"/>
                </a:solidFill>
              </a:rPr>
              <a:t> </a:t>
            </a:r>
            <a:r>
              <a:rPr lang="en-US" altLang="en-US" sz="2957" dirty="0" err="1">
                <a:solidFill>
                  <a:srgbClr val="000000"/>
                </a:solidFill>
              </a:rPr>
              <a:t>dịu</a:t>
            </a:r>
            <a:r>
              <a:rPr lang="en-US" altLang="en-US" sz="2957" dirty="0">
                <a:solidFill>
                  <a:srgbClr val="000000"/>
                </a:solidFill>
              </a:rPr>
              <a:t> </a:t>
            </a:r>
            <a:r>
              <a:rPr lang="en-US" altLang="en-US" sz="2957" dirty="0" err="1">
                <a:solidFill>
                  <a:srgbClr val="000000"/>
                </a:solidFill>
              </a:rPr>
              <a:t>dàng</a:t>
            </a:r>
            <a:r>
              <a:rPr lang="en-US" altLang="en-US" sz="2957" dirty="0">
                <a:solidFill>
                  <a:srgbClr val="000000"/>
                </a:solidFill>
              </a:rPr>
              <a:t> </a:t>
            </a:r>
            <a:r>
              <a:rPr lang="en-US" altLang="en-US" sz="2957" dirty="0" err="1">
                <a:solidFill>
                  <a:srgbClr val="000000"/>
                </a:solidFill>
              </a:rPr>
              <a:t>mùa</a:t>
            </a:r>
            <a:r>
              <a:rPr lang="en-US" altLang="en-US" sz="2957" dirty="0">
                <a:solidFill>
                  <a:srgbClr val="000000"/>
                </a:solidFill>
              </a:rPr>
              <a:t> </a:t>
            </a:r>
            <a:r>
              <a:rPr lang="en-US" altLang="en-US" sz="2957" dirty="0" err="1">
                <a:solidFill>
                  <a:srgbClr val="000000"/>
                </a:solidFill>
              </a:rPr>
              <a:t>hoa</a:t>
            </a:r>
            <a:r>
              <a:rPr lang="en-US" altLang="en-US" sz="2957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C14EF9CC-ADC1-CF4F-B55E-8EBFD28FE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381" y="5950868"/>
            <a:ext cx="8932168" cy="5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169">
                <a:solidFill>
                  <a:srgbClr val="000000"/>
                </a:solidFill>
              </a:rPr>
              <a:t>+ </a:t>
            </a:r>
            <a:r>
              <a:rPr lang="en-US" altLang="en-US" sz="2957">
                <a:solidFill>
                  <a:srgbClr val="000000"/>
                </a:solidFill>
              </a:rPr>
              <a:t>Quần đảo: có loài hoa nở như là không tên.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4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524000" y="1"/>
            <a:ext cx="9144000" cy="6858000"/>
            <a:chOff x="0" y="0"/>
            <a:chExt cx="5760" cy="4090"/>
          </a:xfrm>
        </p:grpSpPr>
        <p:pic>
          <p:nvPicPr>
            <p:cNvPr id="10246" name="Picture 3" descr="Rungxanhhoachuo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928" cy="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2" descr="Hoachu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0" cy="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2" descr="Hình ảnh có liên qua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45"/>
              <a:ext cx="2880" cy="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Box 1"/>
            <p:cNvSpPr txBox="1">
              <a:spLocks noChangeArrowheads="1"/>
            </p:cNvSpPr>
            <p:nvPr/>
          </p:nvSpPr>
          <p:spPr bwMode="auto">
            <a:xfrm>
              <a:off x="144" y="2054"/>
              <a:ext cx="16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FFFF00"/>
                  </a:solidFill>
                  <a:latin typeface="Times New Roman" pitchFamily="18" charset="0"/>
                </a:rPr>
                <a:t>Hoa chuối rừng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6096000" y="3439062"/>
            <a:ext cx="4572000" cy="3418939"/>
            <a:chOff x="2880" y="2051"/>
            <a:chExt cx="2880" cy="2039"/>
          </a:xfrm>
        </p:grpSpPr>
        <p:pic>
          <p:nvPicPr>
            <p:cNvPr id="10244" name="Picture 4" descr="Hình ảnh có liên qu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051"/>
              <a:ext cx="2880" cy="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TextBox 34"/>
            <p:cNvSpPr txBox="1">
              <a:spLocks noChangeArrowheads="1"/>
            </p:cNvSpPr>
            <p:nvPr/>
          </p:nvSpPr>
          <p:spPr bwMode="auto">
            <a:xfrm>
              <a:off x="4320" y="3763"/>
              <a:ext cx="110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FFFF00"/>
                  </a:solidFill>
                  <a:latin typeface="Times New Roman" pitchFamily="18" charset="0"/>
                </a:rPr>
                <a:t>Hoa chuối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50982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6" name="Picture 8" descr="Kết quả hình ảnh cho hình ảnh hang duong ben bo b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52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0" y="0"/>
            <a:ext cx="6096000" cy="5906606"/>
            <a:chOff x="0" y="0"/>
            <a:chExt cx="2832" cy="4232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0" y="0"/>
              <a:ext cx="2832" cy="3773"/>
              <a:chOff x="192" y="1200"/>
              <a:chExt cx="2688" cy="2180"/>
            </a:xfrm>
          </p:grpSpPr>
          <p:pic>
            <p:nvPicPr>
              <p:cNvPr id="11270" name="Picture 5" descr="hoaban_8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200"/>
                <a:ext cx="2688" cy="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1" name="Picture 6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82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2" name="Picture 7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776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3" name="Picture 8" descr="ong mat mot minh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920"/>
                <a:ext cx="19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4" name="Picture 9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92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5" name="Picture 10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211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11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72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7" name="Picture 12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87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13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206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9" name="Picture 14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87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0" name="Picture 15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254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1" name="Picture 16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44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2" name="Picture 17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264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3" name="Picture 18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254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4" name="Picture 19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64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5" name="Picture 20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244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Picture 21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240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7" name="Picture 22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230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8" name="Picture 23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163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9" name="Picture 24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776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0" name="Picture 25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63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1" name="Picture 26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976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2" name="Picture 27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92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3" name="Picture 28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312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4" name="Picture 29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88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5" name="Picture 30" descr="ong mat mot minh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312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69" name="Text Box 41"/>
            <p:cNvSpPr txBox="1">
              <a:spLocks noChangeArrowheads="1"/>
            </p:cNvSpPr>
            <p:nvPr/>
          </p:nvSpPr>
          <p:spPr bwMode="auto">
            <a:xfrm>
              <a:off x="139" y="3905"/>
              <a:ext cx="23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 dirty="0" err="1">
                  <a:solidFill>
                    <a:srgbClr val="0000FF"/>
                  </a:solidFill>
                  <a:latin typeface="Times New Roman" pitchFamily="18" charset="0"/>
                </a:rPr>
                <a:t>Hoa</a:t>
              </a:r>
              <a:r>
                <a:rPr lang="en-US" altLang="vi-VN" sz="2800" b="1" dirty="0">
                  <a:solidFill>
                    <a:srgbClr val="0000FF"/>
                  </a:solidFill>
                  <a:latin typeface="Times New Roman" pitchFamily="18" charset="0"/>
                </a:rPr>
                <a:t> ban</a:t>
              </a:r>
            </a:p>
          </p:txBody>
        </p:sp>
      </p:grpSp>
      <p:sp>
        <p:nvSpPr>
          <p:cNvPr id="32" name="Text Box 41">
            <a:extLst>
              <a:ext uri="{FF2B5EF4-FFF2-40B4-BE49-F238E27FC236}">
                <a16:creationId xmlns:a16="http://schemas.microsoft.com/office/drawing/2014/main" id="{6F4878C1-AAD0-B241-AE64-AD7202E9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610" y="5479989"/>
            <a:ext cx="5062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Loài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942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77"/>
          <p:cNvSpPr txBox="1">
            <a:spLocks noChangeArrowheads="1"/>
          </p:cNvSpPr>
          <p:nvPr/>
        </p:nvSpPr>
        <p:spPr bwMode="auto">
          <a:xfrm>
            <a:off x="500867" y="464575"/>
            <a:ext cx="114895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 Box 377"/>
          <p:cNvSpPr txBox="1">
            <a:spLocks noChangeArrowheads="1"/>
          </p:cNvSpPr>
          <p:nvPr/>
        </p:nvSpPr>
        <p:spPr bwMode="auto">
          <a:xfrm>
            <a:off x="664366" y="2515830"/>
            <a:ext cx="111625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 Box 377"/>
          <p:cNvSpPr txBox="1">
            <a:spLocks noChangeArrowheads="1"/>
          </p:cNvSpPr>
          <p:nvPr/>
        </p:nvSpPr>
        <p:spPr bwMode="auto">
          <a:xfrm>
            <a:off x="670182" y="5003460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377"/>
          <p:cNvSpPr txBox="1">
            <a:spLocks noChangeArrowheads="1"/>
          </p:cNvSpPr>
          <p:nvPr/>
        </p:nvSpPr>
        <p:spPr bwMode="auto">
          <a:xfrm>
            <a:off x="664366" y="4054284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377"/>
          <p:cNvSpPr txBox="1">
            <a:spLocks noChangeArrowheads="1"/>
          </p:cNvSpPr>
          <p:nvPr/>
        </p:nvSpPr>
        <p:spPr bwMode="auto">
          <a:xfrm>
            <a:off x="532378" y="1531374"/>
            <a:ext cx="110529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alt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DE5E13-0084-AD4A-AB06-16E116E66524}"/>
              </a:ext>
            </a:extLst>
          </p:cNvPr>
          <p:cNvSpPr/>
          <p:nvPr/>
        </p:nvSpPr>
        <p:spPr>
          <a:xfrm>
            <a:off x="500867" y="2421739"/>
            <a:ext cx="980164" cy="763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1582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blue_teddybear_dozend_h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049" y="0"/>
            <a:ext cx="1411288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5463" y="569893"/>
            <a:ext cx="101755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itchFamily="18" charset="0"/>
              </a:rPr>
              <a:t> 4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: Qua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hai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dòng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thơ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cuối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tác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giả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nói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điều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công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việc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loài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ong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89154" y="1936694"/>
            <a:ext cx="113144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   -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Tác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giả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ca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ngợi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công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việc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bầy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ong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Bầy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ong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mang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lại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giọt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mật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cho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con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, con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cảm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mùa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hoa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đã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tàn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phai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còn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lại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mật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3300"/>
                </a:solidFill>
                <a:latin typeface="Times New Roman" pitchFamily="18" charset="0"/>
              </a:rPr>
              <a:t>ong</a:t>
            </a:r>
            <a:r>
              <a:rPr lang="en-US" altLang="en-US" sz="36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89153" y="3818163"/>
            <a:ext cx="111178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   -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thơ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nói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lên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những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phẩm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chất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đáng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quý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bầy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itchFamily="18" charset="0"/>
              </a:rPr>
              <a:t>ong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44019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81200" y="457760"/>
            <a:ext cx="792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 i="1">
                <a:solidFill>
                  <a:srgbClr val="0000FF"/>
                </a:solidFill>
                <a:latin typeface="Times New Roman" pitchFamily="18" charset="0"/>
              </a:rPr>
              <a:t>Ong là động vật có ích, chăm chỉ, chuyên cần, yêu hoa làm mật.</a:t>
            </a:r>
            <a:endParaRPr lang="en-US" alt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8" name="Picture 47" descr="Ong dat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2856"/>
            <a:ext cx="3733800" cy="335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Ong 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2" y="2132856"/>
            <a:ext cx="3705225" cy="335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3746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09800" y="846772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 i="1">
                <a:solidFill>
                  <a:srgbClr val="0000FF"/>
                </a:solidFill>
                <a:latin typeface="Times New Roman" pitchFamily="18" charset="0"/>
              </a:rPr>
              <a:t>Ong thụ phấn cho cây đơm hoa, kết trái </a:t>
            </a:r>
            <a:endParaRPr lang="en-US" alt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" name="Picture 4" descr="Ong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946"/>
            <a:ext cx="4191000" cy="380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ng 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946"/>
            <a:ext cx="4114800" cy="37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001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43125" y="761256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 i="1">
                <a:solidFill>
                  <a:srgbClr val="0000FF"/>
                </a:solidFill>
                <a:latin typeface="Times New Roman" pitchFamily="18" charset="0"/>
              </a:rPr>
              <a:t>Ong có tính đoàn kết, tổ chức và kỉ luật cao...</a:t>
            </a:r>
            <a:endParaRPr lang="en-US" altLang="vi-VN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" name="Picture 5" descr="to ong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5443"/>
            <a:ext cx="3581400" cy="39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o ong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5443"/>
            <a:ext cx="4038600" cy="39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940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09D8E3-4793-E446-A729-F4DDE1DBB505}"/>
              </a:ext>
            </a:extLst>
          </p:cNvPr>
          <p:cNvSpPr/>
          <p:nvPr/>
        </p:nvSpPr>
        <p:spPr>
          <a:xfrm>
            <a:off x="3439992" y="772993"/>
            <a:ext cx="4829105" cy="6449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6578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59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591" dirty="0">
                <a:solidFill>
                  <a:srgbClr val="FFFFFF"/>
                </a:solidFill>
                <a:latin typeface="Times New Roman" panose="02020603050405020304" pitchFamily="18" charset="0"/>
              </a:rPr>
              <a:t> dung: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E33D22-CC56-E14E-A0CD-B51432511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963" y="1522510"/>
            <a:ext cx="5070560" cy="230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591">
                <a:solidFill>
                  <a:srgbClr val="FFFF00"/>
                </a:solidFill>
              </a:rPr>
              <a:t>Ca ngợi những phẩm chất đáng quý của bầy ong: cần cù làm việc để góp ích cho đời.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93F34C-96EF-0646-B76D-D7650180A7FF}"/>
              </a:ext>
            </a:extLst>
          </p:cNvPr>
          <p:cNvSpPr txBox="1"/>
          <p:nvPr/>
        </p:nvSpPr>
        <p:spPr>
          <a:xfrm>
            <a:off x="5099573" y="1257147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Nội</a:t>
            </a:r>
            <a:r>
              <a:rPr kumimoji="0" lang="en-US" altLang="zh-CN" sz="3600" b="1" i="0" u="none" strike="noStrike" kern="120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dung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6FBAC-8774-6E4D-9A77-6EF3FEDC1AA9}"/>
              </a:ext>
            </a:extLst>
          </p:cNvPr>
          <p:cNvSpPr txBox="1"/>
          <p:nvPr/>
        </p:nvSpPr>
        <p:spPr>
          <a:xfrm>
            <a:off x="858347" y="2124704"/>
            <a:ext cx="10858761" cy="3970318"/>
          </a:xfrm>
          <a:prstGeom prst="roundRect">
            <a:avLst>
              <a:gd name="adj" fmla="val 9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VN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bát. . </a:t>
            </a:r>
            <a:endParaRPr lang="en-VN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VN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sáng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9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6">
            <a:extLst>
              <a:ext uri="{FF2B5EF4-FFF2-40B4-BE49-F238E27FC236}">
                <a16:creationId xmlns:a16="http://schemas.microsoft.com/office/drawing/2014/main" id="{EF86747A-58FC-E442-9C75-93FE9D2BC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357" y="949054"/>
            <a:ext cx="2092612" cy="4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535">
              <a:solidFill>
                <a:srgbClr val="0000FF"/>
              </a:solidFill>
            </a:endParaRPr>
          </a:p>
        </p:txBody>
      </p:sp>
      <p:sp>
        <p:nvSpPr>
          <p:cNvPr id="39979" name="Rectangle 43">
            <a:extLst>
              <a:ext uri="{FF2B5EF4-FFF2-40B4-BE49-F238E27FC236}">
                <a16:creationId xmlns:a16="http://schemas.microsoft.com/office/drawing/2014/main" id="{2AF08462-6F21-AF4B-925D-4C65EE70F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67" y="2959505"/>
            <a:ext cx="7243658" cy="282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57"/>
              <a:t>       Chắt trong </a:t>
            </a:r>
            <a:r>
              <a:rPr lang="en-US" altLang="en-US" sz="2957" b="1"/>
              <a:t>vị ngọt</a:t>
            </a:r>
            <a:r>
              <a:rPr lang="en-US" altLang="en-US" sz="2957"/>
              <a:t>  </a:t>
            </a:r>
            <a:r>
              <a:rPr lang="en-US" altLang="en-US" sz="2957" b="1"/>
              <a:t>mùi hương</a:t>
            </a:r>
          </a:p>
          <a:p>
            <a:pPr eaLnBrk="1" hangingPunct="1"/>
            <a:r>
              <a:rPr lang="en-US" altLang="en-US" sz="2957" b="1"/>
              <a:t>Lặng thầm thay</a:t>
            </a:r>
            <a:r>
              <a:rPr lang="en-US" altLang="en-US" sz="2957"/>
              <a:t>  những con đường ong bay.</a:t>
            </a:r>
          </a:p>
          <a:p>
            <a:pPr eaLnBrk="1" hangingPunct="1"/>
            <a:r>
              <a:rPr lang="en-US" altLang="en-US" sz="2957"/>
              <a:t>      Trải qua mưa nắng vơi đầy.</a:t>
            </a:r>
          </a:p>
          <a:p>
            <a:pPr eaLnBrk="1" hangingPunct="1"/>
            <a:r>
              <a:rPr lang="en-US" altLang="en-US" sz="2957"/>
              <a:t>Men trời đất  đủ làm </a:t>
            </a:r>
            <a:r>
              <a:rPr lang="en-US" altLang="en-US" sz="2957" b="1"/>
              <a:t>say đất trời</a:t>
            </a:r>
            <a:r>
              <a:rPr lang="en-US" altLang="en-US" sz="2957"/>
              <a:t>.</a:t>
            </a:r>
          </a:p>
          <a:p>
            <a:pPr eaLnBrk="1" hangingPunct="1"/>
            <a:r>
              <a:rPr lang="en-US" altLang="en-US" sz="2957"/>
              <a:t>      Bầy ong </a:t>
            </a:r>
            <a:r>
              <a:rPr lang="en-US" altLang="en-US" sz="2957" b="1"/>
              <a:t>giữ hộ</a:t>
            </a:r>
            <a:r>
              <a:rPr lang="en-US" altLang="en-US" sz="2957"/>
              <a:t>  cho người</a:t>
            </a:r>
          </a:p>
          <a:p>
            <a:pPr eaLnBrk="1" hangingPunct="1"/>
            <a:r>
              <a:rPr lang="en-US" altLang="en-US" sz="2957"/>
              <a:t>Những mùa hoa  đã </a:t>
            </a:r>
            <a:r>
              <a:rPr lang="en-US" altLang="en-US" sz="2957" b="1"/>
              <a:t>tàn phai</a:t>
            </a:r>
            <a:r>
              <a:rPr lang="en-US" altLang="en-US" sz="2957"/>
              <a:t> tháng ngày.</a:t>
            </a:r>
          </a:p>
        </p:txBody>
      </p:sp>
      <p:sp>
        <p:nvSpPr>
          <p:cNvPr id="39981" name="Rectangle 45">
            <a:extLst>
              <a:ext uri="{FF2B5EF4-FFF2-40B4-BE49-F238E27FC236}">
                <a16:creationId xmlns:a16="http://schemas.microsoft.com/office/drawing/2014/main" id="{23DCB7F7-0DDC-1D45-8023-7F98D72F1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231" y="2302210"/>
            <a:ext cx="3516193" cy="4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57">
                <a:solidFill>
                  <a:srgbClr val="0000FF"/>
                </a:solidFill>
              </a:rPr>
              <a:t>Luyện đọc diễn cảm</a:t>
            </a:r>
          </a:p>
        </p:txBody>
      </p:sp>
      <p:sp>
        <p:nvSpPr>
          <p:cNvPr id="39983" name="Line 47">
            <a:extLst>
              <a:ext uri="{FF2B5EF4-FFF2-40B4-BE49-F238E27FC236}">
                <a16:creationId xmlns:a16="http://schemas.microsoft.com/office/drawing/2014/main" id="{FAF8C6AB-0545-0046-A50D-D88529EC47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8911" y="3026575"/>
            <a:ext cx="80485" cy="48291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901"/>
          </a:p>
        </p:txBody>
      </p:sp>
      <p:sp>
        <p:nvSpPr>
          <p:cNvPr id="39987" name="Line 51">
            <a:extLst>
              <a:ext uri="{FF2B5EF4-FFF2-40B4-BE49-F238E27FC236}">
                <a16:creationId xmlns:a16="http://schemas.microsoft.com/office/drawing/2014/main" id="{9FC3297D-A49E-A34B-A5B5-D3F77AA5A9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4060" y="3509486"/>
            <a:ext cx="80485" cy="4024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901"/>
          </a:p>
        </p:txBody>
      </p:sp>
      <p:sp>
        <p:nvSpPr>
          <p:cNvPr id="39988" name="Line 52">
            <a:extLst>
              <a:ext uri="{FF2B5EF4-FFF2-40B4-BE49-F238E27FC236}">
                <a16:creationId xmlns:a16="http://schemas.microsoft.com/office/drawing/2014/main" id="{974ADDA8-A0F3-864B-977A-6FE0A6DCC2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9694" y="4394822"/>
            <a:ext cx="80485" cy="4024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901"/>
          </a:p>
        </p:txBody>
      </p:sp>
      <p:sp>
        <p:nvSpPr>
          <p:cNvPr id="39989" name="Line 53">
            <a:extLst>
              <a:ext uri="{FF2B5EF4-FFF2-40B4-BE49-F238E27FC236}">
                <a16:creationId xmlns:a16="http://schemas.microsoft.com/office/drawing/2014/main" id="{62D70222-33B0-2042-BD2C-C15D8FDAE6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877732"/>
            <a:ext cx="80485" cy="48291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901"/>
          </a:p>
        </p:txBody>
      </p:sp>
      <p:sp>
        <p:nvSpPr>
          <p:cNvPr id="23561" name="TextBox 18">
            <a:extLst>
              <a:ext uri="{FF2B5EF4-FFF2-40B4-BE49-F238E27FC236}">
                <a16:creationId xmlns:a16="http://schemas.microsoft.com/office/drawing/2014/main" id="{52DBBB30-0091-4040-B2C0-C4F739CA7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231" y="278345"/>
            <a:ext cx="8169236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957" b="1" u="sng"/>
              <a:t>Tập đọc</a:t>
            </a:r>
          </a:p>
        </p:txBody>
      </p:sp>
      <p:sp>
        <p:nvSpPr>
          <p:cNvPr id="23562" name="TextBox 19">
            <a:extLst>
              <a:ext uri="{FF2B5EF4-FFF2-40B4-BE49-F238E27FC236}">
                <a16:creationId xmlns:a16="http://schemas.microsoft.com/office/drawing/2014/main" id="{5998FBFB-960B-A24B-BCEE-789A8869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318" y="1014448"/>
            <a:ext cx="4305952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957" b="1">
                <a:solidFill>
                  <a:srgbClr val="FF0000"/>
                </a:solidFill>
              </a:rPr>
              <a:t>Hành trình của bầy ong</a:t>
            </a:r>
          </a:p>
        </p:txBody>
      </p:sp>
      <p:sp>
        <p:nvSpPr>
          <p:cNvPr id="23563" name="TextBox 20">
            <a:extLst>
              <a:ext uri="{FF2B5EF4-FFF2-40B4-BE49-F238E27FC236}">
                <a16:creationId xmlns:a16="http://schemas.microsoft.com/office/drawing/2014/main" id="{53B7D198-5209-384E-8859-9BEDE7BC4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385" y="1495682"/>
            <a:ext cx="2560432" cy="4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535"/>
              <a:t>Nguyễn Đức Mậu</a:t>
            </a:r>
          </a:p>
        </p:txBody>
      </p:sp>
      <p:sp>
        <p:nvSpPr>
          <p:cNvPr id="2" name="Line 47">
            <a:extLst>
              <a:ext uri="{FF2B5EF4-FFF2-40B4-BE49-F238E27FC236}">
                <a16:creationId xmlns:a16="http://schemas.microsoft.com/office/drawing/2014/main" id="{1F15F343-8FD5-4045-9617-6A8B20F55F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3090" y="5360643"/>
            <a:ext cx="80485" cy="482911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90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9" grpId="0"/>
      <p:bldP spid="399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>
            <a:extLst>
              <a:ext uri="{FF2B5EF4-FFF2-40B4-BE49-F238E27FC236}">
                <a16:creationId xmlns:a16="http://schemas.microsoft.com/office/drawing/2014/main" id="{BDB2AC29-E095-F443-81F4-7F48D0E6C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992" y="1436996"/>
            <a:ext cx="5312016" cy="13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225" b="1">
                <a:solidFill>
                  <a:srgbClr val="FFFF00"/>
                </a:solidFill>
              </a:rPr>
              <a:t>Trò chơi :</a:t>
            </a:r>
          </a:p>
          <a:p>
            <a:pPr algn="ctr" eaLnBrk="1" hangingPunct="1"/>
            <a:r>
              <a:rPr lang="en-US" altLang="en-US" sz="4225" b="1">
                <a:solidFill>
                  <a:srgbClr val="FFFF00"/>
                </a:solidFill>
              </a:rPr>
              <a:t>Trúc xanh </a:t>
            </a:r>
          </a:p>
        </p:txBody>
      </p:sp>
      <p:pic>
        <p:nvPicPr>
          <p:cNvPr id="3075" name="Picture 27" descr="Bay ong">
            <a:extLst>
              <a:ext uri="{FF2B5EF4-FFF2-40B4-BE49-F238E27FC236}">
                <a16:creationId xmlns:a16="http://schemas.microsoft.com/office/drawing/2014/main" id="{1E426D3F-0F62-0948-B557-DFC145D70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62" y="60932"/>
            <a:ext cx="9062755" cy="6797068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ath">
            <a:extLst>
              <a:ext uri="{FF2B5EF4-FFF2-40B4-BE49-F238E27FC236}">
                <a16:creationId xmlns:a16="http://schemas.microsoft.com/office/drawing/2014/main" id="{0352603A-DDBA-D44F-AE5B-BD8ACEC0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95" y="0"/>
            <a:ext cx="9658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:a16="http://schemas.microsoft.com/office/drawing/2014/main" id="{4C937DB8-A10D-F34C-BF8E-47BCF8BF5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567" y="13415"/>
            <a:ext cx="6680262" cy="103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69" b="1">
                <a:solidFill>
                  <a:srgbClr val="FF0000"/>
                </a:solidFill>
              </a:rPr>
              <a:t>Hành trình của bầy ong</a:t>
            </a:r>
          </a:p>
          <a:p>
            <a:pPr algn="ctr"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57" b="1" i="1">
                <a:solidFill>
                  <a:srgbClr val="FF0000"/>
                </a:solidFill>
              </a:rPr>
              <a:t>(Trích)</a:t>
            </a: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DE15E857-B16D-BD49-97DD-7B2B21CD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61" y="1048507"/>
            <a:ext cx="540423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        </a:t>
            </a:r>
            <a:r>
              <a:rPr lang="en-US" altLang="en-US" sz="2400" dirty="0" err="1">
                <a:solidFill>
                  <a:srgbClr val="000000"/>
                </a:solidFill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đôi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cánh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đẫm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nắng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trời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Bầy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ong</a:t>
            </a:r>
            <a:r>
              <a:rPr lang="en-US" altLang="en-US" sz="2400" dirty="0">
                <a:solidFill>
                  <a:srgbClr val="000000"/>
                </a:solidFill>
              </a:rPr>
              <a:t> bay </a:t>
            </a:r>
            <a:r>
              <a:rPr lang="en-US" altLang="en-US" sz="2400" dirty="0" err="1">
                <a:solidFill>
                  <a:srgbClr val="000000"/>
                </a:solidFill>
              </a:rPr>
              <a:t>đến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trọn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đời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hoa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     </a:t>
            </a:r>
            <a:r>
              <a:rPr lang="en-US" altLang="en-US" sz="2400" dirty="0" err="1">
                <a:solidFill>
                  <a:srgbClr val="000000"/>
                </a:solidFill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gian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nẻo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đường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xa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Thời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gian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vô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tận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mở</a:t>
            </a:r>
            <a:r>
              <a:rPr lang="en-US" altLang="en-US" sz="2400" dirty="0">
                <a:solidFill>
                  <a:srgbClr val="000000"/>
                </a:solidFill>
              </a:rPr>
              <a:t> ra </a:t>
            </a:r>
            <a:r>
              <a:rPr lang="en-US" altLang="en-US" sz="2400" dirty="0" err="1">
                <a:solidFill>
                  <a:srgbClr val="000000"/>
                </a:solidFill>
              </a:rPr>
              <a:t>sắc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màu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     </a:t>
            </a:r>
            <a:r>
              <a:rPr lang="en-US" altLang="en-US" sz="2400" dirty="0" err="1">
                <a:solidFill>
                  <a:srgbClr val="000000"/>
                </a:solidFill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nơi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thăm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thẳm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rừng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sâu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Bập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bùng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chuối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</a:rPr>
              <a:t>trắng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màu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hoa</a:t>
            </a:r>
            <a:r>
              <a:rPr lang="en-US" altLang="en-US" sz="2400" dirty="0">
                <a:solidFill>
                  <a:srgbClr val="000000"/>
                </a:solidFill>
              </a:rPr>
              <a:t> ban.</a:t>
            </a: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     </a:t>
            </a:r>
            <a:r>
              <a:rPr lang="en-US" altLang="en-US" sz="2400" dirty="0" err="1">
                <a:solidFill>
                  <a:srgbClr val="000000"/>
                </a:solidFill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nơi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bờ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biển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sóng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tràn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Hàng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cây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chắn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bão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dịu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dàng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mùa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hoa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      </a:t>
            </a:r>
            <a:r>
              <a:rPr lang="en-US" altLang="en-US" sz="2400" dirty="0" err="1">
                <a:solidFill>
                  <a:srgbClr val="000000"/>
                </a:solidFill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nơi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quần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đảo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khơi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xa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loài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nở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như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tên</a:t>
            </a:r>
            <a:r>
              <a:rPr lang="en-US" altLang="en-US" sz="2400" dirty="0">
                <a:solidFill>
                  <a:srgbClr val="000000"/>
                </a:solidFill>
              </a:rPr>
              <a:t> …</a:t>
            </a:r>
          </a:p>
          <a:p>
            <a:pPr algn="ctr" defTabSz="965789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</a:endParaRPr>
          </a:p>
          <a:p>
            <a:pPr algn="ctr" defTabSz="965789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</a:endParaRPr>
          </a:p>
          <a:p>
            <a:pPr algn="ctr" defTabSz="965789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6148" name="TextBox 5">
            <a:extLst>
              <a:ext uri="{FF2B5EF4-FFF2-40B4-BE49-F238E27FC236}">
                <a16:creationId xmlns:a16="http://schemas.microsoft.com/office/drawing/2014/main" id="{DD1AD7AD-3798-F547-AEA0-42AA463A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86951"/>
            <a:ext cx="57764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     </a:t>
            </a:r>
            <a:r>
              <a:rPr lang="en-US" altLang="en-US" sz="2400" dirty="0" err="1">
                <a:solidFill>
                  <a:srgbClr val="000000"/>
                </a:solidFill>
              </a:rPr>
              <a:t>Bầy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ong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rong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ruổi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trăm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miền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</a:rPr>
              <a:t>Rù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rì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đôi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cánh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nối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liền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mùa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hoa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     </a:t>
            </a:r>
            <a:r>
              <a:rPr lang="en-US" altLang="en-US" sz="2400" dirty="0" err="1">
                <a:solidFill>
                  <a:srgbClr val="000000"/>
                </a:solidFill>
              </a:rPr>
              <a:t>Nối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rừng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hoang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biển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xa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</a:rPr>
              <a:t>Đất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nơi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đâu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cũng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</a:rPr>
              <a:t> ra </a:t>
            </a:r>
            <a:r>
              <a:rPr lang="en-US" altLang="en-US" sz="2400" dirty="0" err="1">
                <a:solidFill>
                  <a:srgbClr val="000000"/>
                </a:solidFill>
              </a:rPr>
              <a:t>ngọt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ngào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     (</a:t>
            </a:r>
            <a:r>
              <a:rPr lang="en-US" altLang="en-US" sz="2400" dirty="0" err="1">
                <a:solidFill>
                  <a:srgbClr val="000000"/>
                </a:solidFill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ở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trời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cao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</a:rPr>
              <a:t>Thì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bầy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ong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cũng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mang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vào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mật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thơm</a:t>
            </a:r>
            <a:r>
              <a:rPr lang="en-US" altLang="en-US" sz="2400" dirty="0">
                <a:solidFill>
                  <a:srgbClr val="000000"/>
                </a:solidFill>
              </a:rPr>
              <a:t>)</a:t>
            </a: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     </a:t>
            </a:r>
            <a:r>
              <a:rPr lang="en-US" altLang="en-US" sz="2400" dirty="0" err="1">
                <a:solidFill>
                  <a:srgbClr val="000000"/>
                </a:solidFill>
              </a:rPr>
              <a:t>Chắt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ngọt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mùi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hương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</a:rPr>
              <a:t>Lặng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thầm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thay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những</a:t>
            </a:r>
            <a:r>
              <a:rPr lang="en-US" altLang="en-US" sz="2400" dirty="0">
                <a:solidFill>
                  <a:srgbClr val="000000"/>
                </a:solidFill>
              </a:rPr>
              <a:t> con </a:t>
            </a:r>
            <a:r>
              <a:rPr lang="en-US" altLang="en-US" sz="2400" dirty="0" err="1">
                <a:solidFill>
                  <a:srgbClr val="000000"/>
                </a:solidFill>
              </a:rPr>
              <a:t>đường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ong</a:t>
            </a:r>
            <a:r>
              <a:rPr lang="en-US" altLang="en-US" sz="2400" dirty="0">
                <a:solidFill>
                  <a:srgbClr val="000000"/>
                </a:solidFill>
              </a:rPr>
              <a:t> bay.</a:t>
            </a: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     </a:t>
            </a:r>
            <a:r>
              <a:rPr lang="en-US" altLang="en-US" sz="2400" dirty="0" err="1">
                <a:solidFill>
                  <a:srgbClr val="000000"/>
                </a:solidFill>
              </a:rPr>
              <a:t>Trải</a:t>
            </a:r>
            <a:r>
              <a:rPr lang="en-US" altLang="en-US" sz="2400" dirty="0">
                <a:solidFill>
                  <a:srgbClr val="000000"/>
                </a:solidFill>
              </a:rPr>
              <a:t> qua </a:t>
            </a:r>
            <a:r>
              <a:rPr lang="en-US" altLang="en-US" sz="2400" dirty="0" err="1">
                <a:solidFill>
                  <a:srgbClr val="000000"/>
                </a:solidFill>
              </a:rPr>
              <a:t>mưa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nắng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vơi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đầy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Men </a:t>
            </a:r>
            <a:r>
              <a:rPr lang="en-US" altLang="en-US" sz="2400" dirty="0" err="1">
                <a:solidFill>
                  <a:srgbClr val="000000"/>
                </a:solidFill>
              </a:rPr>
              <a:t>trời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đất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đủ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</a:rPr>
              <a:t> say </a:t>
            </a:r>
            <a:r>
              <a:rPr lang="en-US" altLang="en-US" sz="2400" dirty="0" err="1">
                <a:solidFill>
                  <a:srgbClr val="000000"/>
                </a:solidFill>
              </a:rPr>
              <a:t>đất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trời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     </a:t>
            </a:r>
            <a:r>
              <a:rPr lang="en-US" altLang="en-US" sz="2400" dirty="0" err="1">
                <a:solidFill>
                  <a:srgbClr val="000000"/>
                </a:solidFill>
              </a:rPr>
              <a:t>Bầy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ong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giữ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hộ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người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</a:rPr>
              <a:t>Những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mùa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hoa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đã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tàn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phai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tháng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ngày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algn="ctr"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9" name="TextBox 6">
            <a:extLst>
              <a:ext uri="{FF2B5EF4-FFF2-40B4-BE49-F238E27FC236}">
                <a16:creationId xmlns:a16="http://schemas.microsoft.com/office/drawing/2014/main" id="{61D3CEA8-EF53-8140-8F22-1AC11076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07" y="6289594"/>
            <a:ext cx="4185224" cy="4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35" b="1" dirty="0" err="1">
                <a:solidFill>
                  <a:srgbClr val="FF0000"/>
                </a:solidFill>
              </a:rPr>
              <a:t>Nguyễn</a:t>
            </a:r>
            <a:r>
              <a:rPr lang="en-US" altLang="en-US" sz="2535" b="1" dirty="0">
                <a:solidFill>
                  <a:srgbClr val="FF0000"/>
                </a:solidFill>
              </a:rPr>
              <a:t> </a:t>
            </a:r>
            <a:r>
              <a:rPr lang="en-US" altLang="en-US" sz="2535" b="1" dirty="0" err="1">
                <a:solidFill>
                  <a:srgbClr val="FF0000"/>
                </a:solidFill>
              </a:rPr>
              <a:t>Đức</a:t>
            </a:r>
            <a:r>
              <a:rPr lang="en-US" altLang="en-US" sz="2535" b="1" dirty="0">
                <a:solidFill>
                  <a:srgbClr val="FF0000"/>
                </a:solidFill>
              </a:rPr>
              <a:t> </a:t>
            </a:r>
            <a:r>
              <a:rPr lang="en-US" altLang="en-US" sz="2535" b="1" dirty="0" err="1">
                <a:solidFill>
                  <a:srgbClr val="FF0000"/>
                </a:solidFill>
              </a:rPr>
              <a:t>Mậu</a:t>
            </a:r>
            <a:endParaRPr lang="en-US" altLang="en-US" sz="2535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6FF0640-42D5-1A46-B014-DB73E547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869" y="997615"/>
            <a:ext cx="6680262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957" b="1" u="sng"/>
              <a:t>Tập đọc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6ABAF89-8903-B842-A50E-2CC3917B1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142" y="1742102"/>
            <a:ext cx="6603130" cy="106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802" b="1" dirty="0" err="1">
                <a:solidFill>
                  <a:srgbClr val="FF0000"/>
                </a:solidFill>
              </a:rPr>
              <a:t>Hành</a:t>
            </a:r>
            <a:r>
              <a:rPr lang="en-US" altLang="en-US" sz="3802" b="1" dirty="0">
                <a:solidFill>
                  <a:srgbClr val="FF0000"/>
                </a:solidFill>
              </a:rPr>
              <a:t> </a:t>
            </a:r>
            <a:r>
              <a:rPr lang="en-US" altLang="en-US" sz="3802" b="1" dirty="0" err="1">
                <a:solidFill>
                  <a:srgbClr val="FF0000"/>
                </a:solidFill>
              </a:rPr>
              <a:t>trình</a:t>
            </a:r>
            <a:r>
              <a:rPr lang="en-US" altLang="en-US" sz="3802" b="1" dirty="0">
                <a:solidFill>
                  <a:srgbClr val="FF0000"/>
                </a:solidFill>
              </a:rPr>
              <a:t> </a:t>
            </a:r>
            <a:r>
              <a:rPr lang="en-US" altLang="en-US" sz="3802" b="1" dirty="0" err="1">
                <a:solidFill>
                  <a:srgbClr val="FF0000"/>
                </a:solidFill>
              </a:rPr>
              <a:t>của</a:t>
            </a:r>
            <a:r>
              <a:rPr lang="en-US" altLang="en-US" sz="3802" b="1" dirty="0">
                <a:solidFill>
                  <a:srgbClr val="FF0000"/>
                </a:solidFill>
              </a:rPr>
              <a:t> </a:t>
            </a:r>
            <a:r>
              <a:rPr lang="en-US" altLang="en-US" sz="3802" b="1" dirty="0" err="1">
                <a:solidFill>
                  <a:srgbClr val="FF0000"/>
                </a:solidFill>
              </a:rPr>
              <a:t>bầy</a:t>
            </a:r>
            <a:r>
              <a:rPr lang="en-US" altLang="en-US" sz="3802" b="1" dirty="0">
                <a:solidFill>
                  <a:srgbClr val="FF0000"/>
                </a:solidFill>
              </a:rPr>
              <a:t> </a:t>
            </a:r>
            <a:r>
              <a:rPr lang="en-US" altLang="en-US" sz="3802" b="1" dirty="0" err="1">
                <a:solidFill>
                  <a:srgbClr val="FF0000"/>
                </a:solidFill>
              </a:rPr>
              <a:t>ong</a:t>
            </a:r>
            <a:endParaRPr lang="en-US" altLang="en-US" sz="3802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535" b="1" i="1" dirty="0">
                <a:solidFill>
                  <a:srgbClr val="FF0000"/>
                </a:solidFill>
              </a:rPr>
              <a:t>(</a:t>
            </a:r>
            <a:r>
              <a:rPr lang="en-US" altLang="en-US" sz="2535" b="1" i="1" dirty="0" err="1">
                <a:solidFill>
                  <a:srgbClr val="FF0000"/>
                </a:solidFill>
              </a:rPr>
              <a:t>Trích</a:t>
            </a:r>
            <a:r>
              <a:rPr lang="en-US" altLang="en-US" sz="2535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5D3EE-F7A9-5D48-808E-69EA202C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4263" y="3419412"/>
            <a:ext cx="6680263" cy="54739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957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en-US" sz="295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2957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95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thơ</a:t>
            </a:r>
            <a:r>
              <a:rPr lang="en-US" altLang="en-US" sz="2957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95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gồm</a:t>
            </a:r>
            <a:r>
              <a:rPr lang="en-US" altLang="en-US" sz="2957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95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mấy</a:t>
            </a:r>
            <a:r>
              <a:rPr lang="en-US" altLang="en-US" sz="2957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95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khổ</a:t>
            </a:r>
            <a:r>
              <a:rPr lang="en-US" altLang="en-US" sz="2957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95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thơ</a:t>
            </a:r>
            <a:r>
              <a:rPr lang="en-US" altLang="en-US" sz="2957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C442DE-3CFD-A241-9C46-886DBCCC1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15" y="3419412"/>
            <a:ext cx="4829105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957">
                <a:solidFill>
                  <a:srgbClr val="FF0000"/>
                </a:solidFill>
              </a:rPr>
              <a:t>4 khổ thơ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F4601-0416-2443-BEA0-B3311E8F6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6" y="4143777"/>
            <a:ext cx="4829105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957"/>
              <a:t>- Đọc nối tiếp từng khổ thơ.</a:t>
            </a:r>
          </a:p>
        </p:txBody>
      </p:sp>
    </p:spTree>
    <p:extLst>
      <p:ext uri="{BB962C8B-B14F-4D97-AF65-F5344CB8AC3E}">
        <p14:creationId xmlns:p14="http://schemas.microsoft.com/office/powerpoint/2010/main" val="256562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1" name="Text Box 17">
            <a:extLst>
              <a:ext uri="{FF2B5EF4-FFF2-40B4-BE49-F238E27FC236}">
                <a16:creationId xmlns:a16="http://schemas.microsoft.com/office/drawing/2014/main" id="{448B7F40-EB5C-3941-BFFD-4B7262B49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396" y="1914634"/>
            <a:ext cx="2897463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57" b="1" dirty="0" err="1">
                <a:solidFill>
                  <a:srgbClr val="0000FF"/>
                </a:solidFill>
              </a:rPr>
              <a:t>Giải</a:t>
            </a:r>
            <a:r>
              <a:rPr lang="en-US" altLang="en-US" sz="2957" b="1" dirty="0">
                <a:solidFill>
                  <a:srgbClr val="0000FF"/>
                </a:solidFill>
              </a:rPr>
              <a:t> </a:t>
            </a:r>
            <a:r>
              <a:rPr lang="en-US" altLang="en-US" sz="2957" b="1" dirty="0" err="1">
                <a:solidFill>
                  <a:srgbClr val="0000FF"/>
                </a:solidFill>
              </a:rPr>
              <a:t>nghĩa</a:t>
            </a:r>
            <a:r>
              <a:rPr lang="en-US" altLang="en-US" sz="2957" b="1" dirty="0">
                <a:solidFill>
                  <a:srgbClr val="0000FF"/>
                </a:solidFill>
              </a:rPr>
              <a:t> </a:t>
            </a:r>
            <a:r>
              <a:rPr lang="en-US" altLang="en-US" sz="2957" b="1" dirty="0" err="1">
                <a:solidFill>
                  <a:srgbClr val="0000FF"/>
                </a:solidFill>
              </a:rPr>
              <a:t>từ</a:t>
            </a:r>
            <a:endParaRPr lang="en-US" altLang="en-US" sz="2957" b="1" dirty="0">
              <a:solidFill>
                <a:srgbClr val="0000FF"/>
              </a:solidFill>
            </a:endParaRP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FCDDD2A2-7AB9-C848-9EB0-DA83E70B4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021" y="1729664"/>
            <a:ext cx="2897463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57" b="1" dirty="0" err="1">
                <a:solidFill>
                  <a:srgbClr val="0000FF"/>
                </a:solidFill>
              </a:rPr>
              <a:t>Luyện</a:t>
            </a:r>
            <a:r>
              <a:rPr lang="en-US" altLang="en-US" sz="2957" b="1" dirty="0">
                <a:solidFill>
                  <a:srgbClr val="0000FF"/>
                </a:solidFill>
              </a:rPr>
              <a:t> </a:t>
            </a:r>
            <a:r>
              <a:rPr lang="en-US" altLang="en-US" sz="2957" b="1" dirty="0" err="1">
                <a:solidFill>
                  <a:srgbClr val="0000FF"/>
                </a:solidFill>
              </a:rPr>
              <a:t>đọc</a:t>
            </a:r>
            <a:endParaRPr lang="en-US" altLang="en-US" sz="2957" b="1" dirty="0">
              <a:solidFill>
                <a:srgbClr val="0000FF"/>
              </a:solidFill>
            </a:endParaRPr>
          </a:p>
        </p:txBody>
      </p:sp>
      <p:sp>
        <p:nvSpPr>
          <p:cNvPr id="26651" name="Line 27">
            <a:extLst>
              <a:ext uri="{FF2B5EF4-FFF2-40B4-BE49-F238E27FC236}">
                <a16:creationId xmlns:a16="http://schemas.microsoft.com/office/drawing/2014/main" id="{ACFD8B15-58B7-7642-B7D6-C5D4845BD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99320"/>
            <a:ext cx="0" cy="4629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657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VN" sz="190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Text Box 28">
            <a:extLst>
              <a:ext uri="{FF2B5EF4-FFF2-40B4-BE49-F238E27FC236}">
                <a16:creationId xmlns:a16="http://schemas.microsoft.com/office/drawing/2014/main" id="{0C84CBE7-DC8C-844A-B43C-95A188776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911" y="2382695"/>
            <a:ext cx="2092612" cy="5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35">
                <a:solidFill>
                  <a:srgbClr val="000000"/>
                </a:solidFill>
              </a:rPr>
              <a:t>-</a:t>
            </a:r>
            <a:r>
              <a:rPr lang="en-US" altLang="en-US" sz="2535" b="1">
                <a:solidFill>
                  <a:srgbClr val="000000"/>
                </a:solidFill>
              </a:rPr>
              <a:t> </a:t>
            </a:r>
            <a:r>
              <a:rPr lang="en-US" altLang="en-US" sz="2852">
                <a:solidFill>
                  <a:srgbClr val="000000"/>
                </a:solidFill>
              </a:rPr>
              <a:t>hành trình</a:t>
            </a:r>
            <a:endParaRPr lang="en-US" altLang="en-US" sz="2852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53" name="Text Box 29">
            <a:extLst>
              <a:ext uri="{FF2B5EF4-FFF2-40B4-BE49-F238E27FC236}">
                <a16:creationId xmlns:a16="http://schemas.microsoft.com/office/drawing/2014/main" id="{6B83A8AD-491C-AD47-AABE-47DE3C13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709" y="2942737"/>
            <a:ext cx="2092612" cy="5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52" b="1">
                <a:solidFill>
                  <a:srgbClr val="000000"/>
                </a:solidFill>
              </a:rPr>
              <a:t>-</a:t>
            </a:r>
            <a:r>
              <a:rPr lang="en-US" altLang="en-US" sz="2852">
                <a:solidFill>
                  <a:srgbClr val="000000"/>
                </a:solidFill>
              </a:rPr>
              <a:t> thăm thẳm</a:t>
            </a:r>
            <a:endParaRPr lang="en-US" altLang="en-US" sz="2852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54" name="Text Box 30">
            <a:extLst>
              <a:ext uri="{FF2B5EF4-FFF2-40B4-BE49-F238E27FC236}">
                <a16:creationId xmlns:a16="http://schemas.microsoft.com/office/drawing/2014/main" id="{0F02718D-C767-5A47-BD5D-130C9C1DB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396" y="4072882"/>
            <a:ext cx="2092612" cy="5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52" b="1">
                <a:solidFill>
                  <a:srgbClr val="000000"/>
                </a:solidFill>
              </a:rPr>
              <a:t>-</a:t>
            </a:r>
            <a:r>
              <a:rPr lang="en-US" altLang="en-US" sz="2852">
                <a:solidFill>
                  <a:srgbClr val="000000"/>
                </a:solidFill>
              </a:rPr>
              <a:t> vô tận</a:t>
            </a:r>
            <a:endParaRPr lang="en-US" altLang="en-US" sz="2852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TextBox 16">
            <a:extLst>
              <a:ext uri="{FF2B5EF4-FFF2-40B4-BE49-F238E27FC236}">
                <a16:creationId xmlns:a16="http://schemas.microsoft.com/office/drawing/2014/main" id="{8C0549F7-ED6C-B748-A3A5-FD641728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908" y="-31859"/>
            <a:ext cx="8169236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57" b="1" u="sng">
                <a:solidFill>
                  <a:srgbClr val="000000"/>
                </a:solidFill>
              </a:rPr>
              <a:t>Tập đọc</a:t>
            </a:r>
          </a:p>
        </p:txBody>
      </p:sp>
      <p:sp>
        <p:nvSpPr>
          <p:cNvPr id="8201" name="TextBox 17">
            <a:extLst>
              <a:ext uri="{FF2B5EF4-FFF2-40B4-BE49-F238E27FC236}">
                <a16:creationId xmlns:a16="http://schemas.microsoft.com/office/drawing/2014/main" id="{4369FA8A-2F43-2A48-9F02-DD4A4622A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318" y="853478"/>
            <a:ext cx="4305952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57" b="1">
                <a:solidFill>
                  <a:srgbClr val="FF0000"/>
                </a:solidFill>
              </a:rPr>
              <a:t>Hành trình của bầy ong</a:t>
            </a:r>
          </a:p>
        </p:txBody>
      </p:sp>
      <p:sp>
        <p:nvSpPr>
          <p:cNvPr id="8202" name="TextBox 18">
            <a:extLst>
              <a:ext uri="{FF2B5EF4-FFF2-40B4-BE49-F238E27FC236}">
                <a16:creationId xmlns:a16="http://schemas.microsoft.com/office/drawing/2014/main" id="{636C9D7A-353F-0C44-8FDF-AC53DB0D5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517" y="1336390"/>
            <a:ext cx="2560431" cy="4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35">
                <a:solidFill>
                  <a:srgbClr val="000000"/>
                </a:solidFill>
              </a:rPr>
              <a:t>Nguyễn Đức Mậu</a:t>
            </a:r>
          </a:p>
        </p:txBody>
      </p:sp>
      <p:sp>
        <p:nvSpPr>
          <p:cNvPr id="20" name="Text Box 31">
            <a:extLst>
              <a:ext uri="{FF2B5EF4-FFF2-40B4-BE49-F238E27FC236}">
                <a16:creationId xmlns:a16="http://schemas.microsoft.com/office/drawing/2014/main" id="{877FF93C-65EF-3840-8CA9-AD661005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290" y="2493362"/>
            <a:ext cx="2575523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57">
                <a:solidFill>
                  <a:srgbClr val="000000"/>
                </a:solidFill>
              </a:rPr>
              <a:t>đẫm, sóng tràn</a:t>
            </a:r>
            <a:endParaRPr lang="en-US" altLang="en-US" sz="295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id="{61589840-4188-C748-9991-1D9AC76FA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290" y="2956151"/>
            <a:ext cx="3460859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57">
                <a:solidFill>
                  <a:srgbClr val="000000"/>
                </a:solidFill>
              </a:rPr>
              <a:t>chắt , rong ruổi</a:t>
            </a:r>
            <a:endParaRPr lang="en-US" altLang="en-US" sz="295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58C65481-586E-164F-A3DF-A809C3A69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290" y="3439061"/>
            <a:ext cx="2816978" cy="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57">
                <a:solidFill>
                  <a:srgbClr val="000000"/>
                </a:solidFill>
              </a:rPr>
              <a:t>tàn phai</a:t>
            </a:r>
            <a:endParaRPr lang="en-US" altLang="en-US" sz="295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627ECB3F-FF0D-CD42-BE81-943D648F2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910" y="2785121"/>
            <a:ext cx="4265710" cy="9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35" b="1">
                <a:solidFill>
                  <a:srgbClr val="0000FF"/>
                </a:solidFill>
              </a:rPr>
              <a:t> </a:t>
            </a:r>
            <a:r>
              <a:rPr lang="en-US" altLang="en-US" sz="2852">
                <a:solidFill>
                  <a:srgbClr val="FF0000"/>
                </a:solidFill>
              </a:rPr>
              <a:t>Chuyến đi xa và lâu, nhiều gian khổ, vất vả.</a:t>
            </a:r>
            <a:endParaRPr lang="en-US" altLang="en-US" sz="2852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id="{352F0870-780F-A04D-8C5F-C128827A2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326" y="3348517"/>
            <a:ext cx="4005809" cy="9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52">
                <a:solidFill>
                  <a:srgbClr val="FF0000"/>
                </a:solidFill>
              </a:rPr>
              <a:t>Nơi rừng rất sâu, ít người đến được.</a:t>
            </a:r>
            <a:endParaRPr lang="en-US" altLang="en-US" sz="2852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EA8C9F18-6E15-7841-B7D0-8D3BB803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881" y="4027608"/>
            <a:ext cx="4087972" cy="140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52">
                <a:solidFill>
                  <a:srgbClr val="FF0000"/>
                </a:solidFill>
              </a:rPr>
              <a:t>Từ ngữ gợi tả màu hoa chuối đỏ như ngọn lửa cháy sáng.</a:t>
            </a:r>
            <a:endParaRPr lang="en-US" altLang="en-US" sz="2852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105D7FC9-0118-C648-B0D4-44AC88D14D94}"/>
              </a:ext>
            </a:extLst>
          </p:cNvPr>
          <p:cNvGrpSpPr>
            <a:grpSpLocks/>
          </p:cNvGrpSpPr>
          <p:nvPr/>
        </p:nvGrpSpPr>
        <p:grpSpPr bwMode="auto">
          <a:xfrm>
            <a:off x="6191577" y="3992397"/>
            <a:ext cx="4572558" cy="2736493"/>
            <a:chOff x="0" y="-202101"/>
            <a:chExt cx="9131964" cy="6694976"/>
          </a:xfrm>
        </p:grpSpPr>
        <p:pic>
          <p:nvPicPr>
            <p:cNvPr id="8213" name="Picture 2" descr="Hình ảnh có liên quan">
              <a:extLst>
                <a:ext uri="{FF2B5EF4-FFF2-40B4-BE49-F238E27FC236}">
                  <a16:creationId xmlns:a16="http://schemas.microsoft.com/office/drawing/2014/main" id="{3C396506-8838-6D46-8EC9-B9314E83C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31964" cy="649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Box 1">
              <a:extLst>
                <a:ext uri="{FF2B5EF4-FFF2-40B4-BE49-F238E27FC236}">
                  <a16:creationId xmlns:a16="http://schemas.microsoft.com/office/drawing/2014/main" id="{A7E8965F-8A0B-FB4A-B23A-74B4C0003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366" y="-202101"/>
              <a:ext cx="3428370" cy="181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6578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12" b="1">
                  <a:solidFill>
                    <a:srgbClr val="CCFFFF"/>
                  </a:solidFill>
                </a:rPr>
                <a:t>Hoa chuối rừng</a:t>
              </a:r>
            </a:p>
          </p:txBody>
        </p:sp>
      </p:grpSp>
      <p:sp>
        <p:nvSpPr>
          <p:cNvPr id="6" name="Text Box 30">
            <a:extLst>
              <a:ext uri="{FF2B5EF4-FFF2-40B4-BE49-F238E27FC236}">
                <a16:creationId xmlns:a16="http://schemas.microsoft.com/office/drawing/2014/main" id="{55998D60-3769-C142-84EB-ED0AF6E2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396" y="3509486"/>
            <a:ext cx="2092612" cy="5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35">
                <a:solidFill>
                  <a:srgbClr val="000000"/>
                </a:solidFill>
              </a:rPr>
              <a:t>-</a:t>
            </a:r>
            <a:r>
              <a:rPr lang="en-US" altLang="en-US" sz="2535" b="1">
                <a:solidFill>
                  <a:srgbClr val="000000"/>
                </a:solidFill>
              </a:rPr>
              <a:t> </a:t>
            </a:r>
            <a:r>
              <a:rPr lang="en-US" altLang="en-US" sz="2852">
                <a:solidFill>
                  <a:srgbClr val="000000"/>
                </a:solidFill>
              </a:rPr>
              <a:t>bập bùng</a:t>
            </a:r>
            <a:endParaRPr lang="en-US" altLang="en-US" sz="2852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824FF622-8355-DB42-BC02-005063C0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51" y="4475307"/>
            <a:ext cx="3138918" cy="5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52">
                <a:solidFill>
                  <a:srgbClr val="FF0000"/>
                </a:solidFill>
              </a:rPr>
              <a:t>Không bao giờ hết</a:t>
            </a:r>
            <a:endParaRPr lang="en-US" altLang="en-US" sz="2852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BD4373D-8AB8-3242-A8B5-D8D6EE49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218" y="4314337"/>
            <a:ext cx="4844197" cy="126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VN" sz="2535" b="1">
                <a:solidFill>
                  <a:srgbClr val="000000"/>
                </a:solidFill>
              </a:rPr>
              <a:t>Nối rừng hoang / với biển xa </a:t>
            </a:r>
          </a:p>
          <a:p>
            <a:pPr defTabSz="9657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VN" sz="2535" b="1">
                <a:solidFill>
                  <a:srgbClr val="000000"/>
                </a:solidFill>
              </a:rPr>
              <a:t> Đất nơi đâu /cũng tìm ra ngọt ngào.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/>
      <p:bldP spid="26642" grpId="0"/>
      <p:bldP spid="26652" grpId="0"/>
      <p:bldP spid="26654" grpId="0"/>
      <p:bldP spid="20" grpId="0"/>
      <p:bldP spid="21" grpId="0"/>
      <p:bldP spid="22" grpId="0"/>
      <p:bldP spid="3" grpId="0" build="allAtOnce"/>
      <p:bldP spid="3" grpId="1" build="allAtOnce"/>
      <p:bldP spid="4" grpId="0" build="allAtOnce"/>
      <p:bldP spid="5" grpId="0"/>
      <p:bldP spid="5" grpId="1"/>
      <p:bldP spid="7" grpId="0"/>
      <p:bldP spid="7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8FB79-B138-A84D-948C-4DA228540788}"/>
              </a:ext>
            </a:extLst>
          </p:cNvPr>
          <p:cNvSpPr txBox="1"/>
          <p:nvPr/>
        </p:nvSpPr>
        <p:spPr>
          <a:xfrm>
            <a:off x="666618" y="3130169"/>
            <a:ext cx="10858761" cy="1133753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II. </a:t>
            </a:r>
            <a:r>
              <a:rPr lang="en-US" altLang="zh-CN" sz="5333" b="1" dirty="0" err="1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bài</a:t>
            </a:r>
            <a:endParaRPr kumimoji="0" lang="zh-CN" altLang="en-US" sz="53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97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random/>
      </p:transition>
    </mc:Choice>
    <mc:Fallback>
      <p:transition spd="slow" advClick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7">
            <a:extLst>
              <a:ext uri="{FF2B5EF4-FFF2-40B4-BE49-F238E27FC236}">
                <a16:creationId xmlns:a16="http://schemas.microsoft.com/office/drawing/2014/main" id="{CFEFE28A-AD89-F74A-BE7E-BE137D57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68" y="745625"/>
            <a:ext cx="111831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</a:rPr>
              <a:t> 1: </a:t>
            </a:r>
            <a:r>
              <a:rPr lang="en-US" altLang="en-US" sz="3600" dirty="0" err="1">
                <a:solidFill>
                  <a:srgbClr val="FF0000"/>
                </a:solidFill>
              </a:rPr>
              <a:t>Những</a:t>
            </a:r>
            <a:r>
              <a:rPr lang="en-US" altLang="en-US" sz="3600" dirty="0">
                <a:solidFill>
                  <a:srgbClr val="FF0000"/>
                </a:solidFill>
              </a:rPr>
              <a:t> chi </a:t>
            </a:r>
            <a:r>
              <a:rPr lang="en-US" altLang="en-US" sz="3600" dirty="0" err="1">
                <a:solidFill>
                  <a:srgbClr val="FF0000"/>
                </a:solidFill>
              </a:rPr>
              <a:t>tiết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trong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khổ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thơ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đầu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nói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lên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hành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trình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vô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tận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bầy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ong</a:t>
            </a:r>
            <a:r>
              <a:rPr lang="en-US" alt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93728169-FFAD-0541-AA57-1A334645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68" y="2388609"/>
            <a:ext cx="11422132" cy="227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65789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vi-VN" altLang="en-VN" sz="3380" b="1" dirty="0">
                <a:solidFill>
                  <a:srgbClr val="000000"/>
                </a:solidFill>
                <a:cs typeface="Times New Roman" panose="02020603050405020304" pitchFamily="18" charset="0"/>
              </a:rPr>
              <a:t>Những chi tiết thể hiện sự vô cùng của không gian</a:t>
            </a:r>
            <a:r>
              <a:rPr lang="vi-VN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: đôi cánh của bầy ong đẫm nắng trời; không gian là nẻo đường xa.</a:t>
            </a:r>
          </a:p>
          <a:p>
            <a:pPr defTabSz="965789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VN" sz="338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VN" sz="3380" b="1" dirty="0">
                <a:solidFill>
                  <a:srgbClr val="000000"/>
                </a:solidFill>
                <a:cs typeface="Times New Roman" panose="02020603050405020304" pitchFamily="18" charset="0"/>
              </a:rPr>
              <a:t> chi </a:t>
            </a:r>
            <a:r>
              <a:rPr lang="en-US" altLang="en-VN" sz="338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tiết</a:t>
            </a:r>
            <a:r>
              <a:rPr lang="en-US" altLang="en-VN" sz="338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VN" sz="338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VN" sz="338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VN" sz="338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vô</a:t>
            </a:r>
            <a:r>
              <a:rPr lang="en-US" altLang="en-VN" sz="338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tận</a:t>
            </a:r>
            <a:r>
              <a:rPr lang="en-US" altLang="en-VN" sz="338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VN" sz="338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VN" sz="338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VN" sz="338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bầy</a:t>
            </a: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ong</a:t>
            </a: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 bay </a:t>
            </a:r>
            <a:r>
              <a:rPr lang="en-US" altLang="en-VN" sz="338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trọn</a:t>
            </a: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đời</a:t>
            </a: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VN" sz="338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vô</a:t>
            </a: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VN" sz="338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tận</a:t>
            </a:r>
            <a:r>
              <a:rPr lang="en-US" altLang="en-VN" sz="338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952</Words>
  <Application>Microsoft Macintosh PowerPoint</Application>
  <PresentationFormat>Widescreen</PresentationFormat>
  <Paragraphs>109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Times New Roman</vt:lpstr>
      <vt:lpstr>Default Design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Cun</dc:creator>
  <cp:lastModifiedBy>Hiên Phạm Thị</cp:lastModifiedBy>
  <cp:revision>4</cp:revision>
  <dcterms:created xsi:type="dcterms:W3CDTF">2021-12-01T13:48:10Z</dcterms:created>
  <dcterms:modified xsi:type="dcterms:W3CDTF">2021-12-05T03:06:38Z</dcterms:modified>
</cp:coreProperties>
</file>